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58" r:id="rId4"/>
    <p:sldId id="264" r:id="rId5"/>
    <p:sldId id="265" r:id="rId6"/>
    <p:sldId id="261" r:id="rId7"/>
  </p:sldIdLst>
  <p:sldSz cx="11341100" cy="6499225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7">
          <p15:clr>
            <a:srgbClr val="A4A3A4"/>
          </p15:clr>
        </p15:guide>
        <p15:guide id="2" pos="35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BDAE"/>
    <a:srgbClr val="FF5D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Средний стиль 4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878" y="67"/>
      </p:cViewPr>
      <p:guideLst>
        <p:guide orient="horz" pos="2047"/>
        <p:guide pos="357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0585" y="2018980"/>
            <a:ext cx="9639935" cy="13931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01167" y="3682894"/>
            <a:ext cx="7938769" cy="166091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222298" y="260278"/>
            <a:ext cx="2551748" cy="5545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7055" y="260278"/>
            <a:ext cx="7466224" cy="5545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5871" y="4176361"/>
            <a:ext cx="9639935" cy="129081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5871" y="2754657"/>
            <a:ext cx="9639935" cy="142170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7056" y="1516492"/>
            <a:ext cx="5008986" cy="428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65061" y="1516492"/>
            <a:ext cx="5008986" cy="428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7055" y="1454804"/>
            <a:ext cx="5010956" cy="6062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67055" y="2061097"/>
            <a:ext cx="5010956" cy="37445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761129" y="1454804"/>
            <a:ext cx="5012923" cy="60629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761129" y="2061097"/>
            <a:ext cx="5012923" cy="374457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059" y="258765"/>
            <a:ext cx="3731144" cy="110125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34056" y="258774"/>
            <a:ext cx="6339991" cy="554690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67059" y="1360026"/>
            <a:ext cx="3731144" cy="44456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2937" y="4549458"/>
            <a:ext cx="6804660" cy="5370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22937" y="580718"/>
            <a:ext cx="6804660" cy="389953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22937" y="5086548"/>
            <a:ext cx="6804660" cy="7627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7056" y="260270"/>
            <a:ext cx="10206991" cy="10832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67056" y="1516492"/>
            <a:ext cx="10206991" cy="42891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67057" y="6023826"/>
            <a:ext cx="2646256" cy="34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874877" y="6023826"/>
            <a:ext cx="3591348" cy="34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27789" y="6023826"/>
            <a:ext cx="2646256" cy="34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-36164" y="0"/>
            <a:ext cx="11377264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-1" y="0"/>
            <a:ext cx="11341101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934246" y="-1"/>
            <a:ext cx="5904656" cy="6478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1500" dirty="0" smtClean="0">
                <a:solidFill>
                  <a:srgbClr val="FF5D5D"/>
                </a:solidFill>
              </a:rPr>
              <a:t>7</a:t>
            </a:r>
            <a:r>
              <a:rPr lang="ru-RU" sz="41500" dirty="0" smtClean="0">
                <a:solidFill>
                  <a:srgbClr val="00B050"/>
                </a:solidFill>
              </a:rPr>
              <a:t>Я</a:t>
            </a:r>
            <a:endParaRPr lang="ru-RU" sz="415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0" y="0"/>
            <a:ext cx="11341100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1958" y="1161380"/>
            <a:ext cx="321453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Словарь Ожегова.</a:t>
            </a:r>
            <a:endParaRPr lang="ru-RU" sz="3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1958" y="1665436"/>
            <a:ext cx="7887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1.Группа живущих вместе близких родственников.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41958" y="2169492"/>
            <a:ext cx="71154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2.Объединение людей, сплочённых общими </a:t>
            </a:r>
          </a:p>
          <a:p>
            <a:r>
              <a:rPr lang="ru-RU" sz="2800" dirty="0"/>
              <a:t>и</a:t>
            </a:r>
            <a:r>
              <a:rPr lang="ru-RU" sz="2800" dirty="0" smtClean="0"/>
              <a:t>нтересами.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41958" y="3321620"/>
            <a:ext cx="221618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000" b="1" dirty="0" smtClean="0"/>
              <a:t>Ушаков Д.Н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41958" y="3825676"/>
            <a:ext cx="75845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Семья - группа людей, состоящая из родителей, </a:t>
            </a:r>
          </a:p>
          <a:p>
            <a:r>
              <a:rPr lang="ru-RU" sz="2800" dirty="0" smtClean="0"/>
              <a:t>детей, внуков и ближних родственников, </a:t>
            </a:r>
          </a:p>
          <a:p>
            <a:r>
              <a:rPr lang="ru-RU" sz="2800" dirty="0" smtClean="0"/>
              <a:t>живущих вместе. 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-1" y="0"/>
            <a:ext cx="11341101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s://sun9-39.userapi.com/impf/VtXKaKQGSYtnxq7ezdcGLdlJjO06LNIxXMFnKQ/jbSmEJ39x6s.jpg?size=480x320&amp;quality=96&amp;sign=c1c35de3607a1ed9b39413ad7cc68a93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42" y="1161380"/>
            <a:ext cx="5328084" cy="3552057"/>
          </a:xfrm>
          <a:prstGeom prst="rect">
            <a:avLst/>
          </a:prstGeom>
          <a:noFill/>
        </p:spPr>
      </p:pic>
      <p:pic>
        <p:nvPicPr>
          <p:cNvPr id="2052" name="Picture 4" descr="https://sun9-72.userapi.com/impf/6UTZsi5a1_DKKSOZGAt2pJB7-80K6hJfOTzKTQ/lcGynxeEbJI.jpg?size=480x320&amp;quality=96&amp;sign=c98fe1b3c9468c9bbd4b657020cbc681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6574" y="1161380"/>
            <a:ext cx="5256584" cy="35043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-1" y="0"/>
            <a:ext cx="11341101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407663" y="2097484"/>
            <a:ext cx="69334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"Счастлив тот, кто счастлив у себя дома"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www.culture.ru/storage/images/87c96eca66388f6d3c659a32734d3142/786e6e5d5aea9e22bae880e103a0e02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66" y="585316"/>
            <a:ext cx="4023019" cy="5362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2358"/>
          <a:stretch>
            <a:fillRect/>
          </a:stretch>
        </p:blipFill>
        <p:spPr bwMode="auto">
          <a:xfrm>
            <a:off x="-1" y="0"/>
            <a:ext cx="11341101" cy="649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3480867"/>
              </p:ext>
            </p:extLst>
          </p:nvPr>
        </p:nvGraphicFramePr>
        <p:xfrm>
          <a:off x="629991" y="225277"/>
          <a:ext cx="10081115" cy="6048670"/>
        </p:xfrm>
        <a:graphic>
          <a:graphicData uri="http://schemas.openxmlformats.org/drawingml/2006/table">
            <a:tbl>
              <a:tblPr firstRow="1" firstCol="1" bandRow="1">
                <a:tableStyleId>{69CF1AB2-1976-4502-BF36-3FF5EA218861}</a:tableStyleId>
              </a:tblPr>
              <a:tblGrid>
                <a:gridCol w="916465">
                  <a:extLst>
                    <a:ext uri="{9D8B030D-6E8A-4147-A177-3AD203B41FA5}">
                      <a16:colId xmlns:a16="http://schemas.microsoft.com/office/drawing/2014/main" val="1979520555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3893861109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3119717665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3946435973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2826114130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2599742854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1571251862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4129111704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1463351882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4274644532"/>
                    </a:ext>
                  </a:extLst>
                </a:gridCol>
                <a:gridCol w="916465">
                  <a:extLst>
                    <a:ext uri="{9D8B030D-6E8A-4147-A177-3AD203B41FA5}">
                      <a16:colId xmlns:a16="http://schemas.microsoft.com/office/drawing/2014/main" val="2394848457"/>
                    </a:ext>
                  </a:extLst>
                </a:gridCol>
              </a:tblGrid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4415755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3717746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4883250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438466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279213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29856082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71459384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271984014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5420810"/>
                  </a:ext>
                </a:extLst>
              </a:tr>
              <a:tr h="6048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3646982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18022" y="2097484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б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8022" y="2699134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р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8022" y="3300401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27536" y="3901668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54127" y="2702693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о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718222" y="2699134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д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18222" y="3901668"/>
            <a:ext cx="3930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д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47076" y="3300401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47076" y="450293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0063038" y="2691227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я</a:t>
            </a:r>
            <a:endParaRPr lang="ru-RU" sz="2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88734" y="2703629"/>
            <a:ext cx="335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88734" y="3901668"/>
            <a:ext cx="335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77465" y="297128"/>
            <a:ext cx="335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с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77732" y="3300401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077465" y="874615"/>
            <a:ext cx="3658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е</a:t>
            </a:r>
            <a:endParaRPr lang="ru-RU" sz="28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4599954" y="4486540"/>
            <a:ext cx="3241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т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561482" y="5712669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33098" y="5712669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156580" y="2691227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а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567895" y="5099604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р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312260" y="2691227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в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312260" y="3300401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251571" y="2699134"/>
            <a:ext cx="380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7316268" y="3901668"/>
            <a:ext cx="3545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у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333098" y="4502935"/>
            <a:ext cx="3593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ч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312260" y="5107802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0039795" y="1494178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064640" y="2097484"/>
            <a:ext cx="3626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ь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643953" y="2691227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о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6399313" y="2699134"/>
            <a:ext cx="377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о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489572" y="2699134"/>
            <a:ext cx="373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1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7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81</Words>
  <Application>Microsoft Office PowerPoint</Application>
  <PresentationFormat>Произвольный</PresentationFormat>
  <Paragraphs>116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Даша</cp:lastModifiedBy>
  <cp:revision>43</cp:revision>
  <dcterms:created xsi:type="dcterms:W3CDTF">2021-03-18T10:24:35Z</dcterms:created>
  <dcterms:modified xsi:type="dcterms:W3CDTF">2023-01-29T17:33:20Z</dcterms:modified>
</cp:coreProperties>
</file>