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60" r:id="rId4"/>
    <p:sldId id="259" r:id="rId5"/>
    <p:sldId id="263" r:id="rId6"/>
    <p:sldId id="262" r:id="rId7"/>
    <p:sldId id="261" r:id="rId8"/>
    <p:sldId id="265" r:id="rId9"/>
    <p:sldId id="264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artinamaslom.net/smeshannaya-tehnika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lever4you.ru/lounge/images/kak-sdelat-zelenyy-fon-8730-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6" name="Picture 2" descr="http://img10.proshkolu.ru/content/media/pic/std/4000000/3158000/3157318-d7466976e4b90cc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3143248"/>
            <a:ext cx="1619250" cy="3429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071934" y="714356"/>
            <a:ext cx="3034805" cy="55092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Смешанные </a:t>
            </a:r>
          </a:p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техники </a:t>
            </a:r>
          </a:p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ж</a:t>
            </a:r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ивописи</a:t>
            </a:r>
          </a:p>
          <a:p>
            <a:pPr algn="ctr"/>
            <a:endParaRPr lang="ru-RU" sz="4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48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Составила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:</a:t>
            </a:r>
            <a:endParaRPr lang="ru-RU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r>
              <a:rPr lang="ru-RU" sz="28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Хлюстова</a:t>
            </a:r>
            <a:r>
              <a:rPr lang="ru-RU" sz="2800" b="1" cap="none" spc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 О.Е.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lever4you.ru/lounge/images/kak-sdelat-zelenyy-fon-8730-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500826" y="785794"/>
            <a:ext cx="221456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Художники всегда будут смешивать – краски, жанры, виды искусства. Ведь это и есть творчество.</a:t>
            </a:r>
          </a:p>
          <a:p>
            <a:pPr algn="ctr"/>
            <a:endParaRPr lang="ru-RU" sz="2800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24578" name="Picture 2" descr="http://misterposter.ru/image/cache/data/wallpaper/abstraktnyj%20fon4_Ob4014-700x7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428736"/>
            <a:ext cx="5484549" cy="36433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lever4you.ru/lounge/images/kak-sdelat-zelenyy-fon-8730-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8674" name="Picture 2" descr="http://www.kartinamaslom.net/images/morfeoshow/____________-1921/thumbs/003_Marianna_3,5_let.jpg"/>
          <p:cNvPicPr>
            <a:picLocks noChangeAspect="1" noChangeArrowheads="1"/>
          </p:cNvPicPr>
          <p:nvPr/>
        </p:nvPicPr>
        <p:blipFill>
          <a:blip r:embed="rId3">
            <a:lum bright="10000" contrast="40000"/>
          </a:blip>
          <a:srcRect/>
          <a:stretch>
            <a:fillRect/>
          </a:stretch>
        </p:blipFill>
        <p:spPr bwMode="auto">
          <a:xfrm>
            <a:off x="571472" y="2357430"/>
            <a:ext cx="5143536" cy="39188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071802" y="357166"/>
            <a:ext cx="535781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Дети – маленькие художники и они очень любят рисовать, применяя смешанные техники.</a:t>
            </a:r>
          </a:p>
          <a:p>
            <a:pPr algn="ctr"/>
            <a:endParaRPr lang="ru-RU" sz="2800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15074" y="4857760"/>
            <a:ext cx="264319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Марина 3,5лет</a:t>
            </a:r>
          </a:p>
          <a:p>
            <a:pPr algn="ctr"/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Техника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: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 акварель, гуашь.</a:t>
            </a:r>
          </a:p>
          <a:p>
            <a:pPr algn="ctr"/>
            <a:endParaRPr lang="ru-RU" sz="2800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lever4you.ru/lounge/images/kak-sdelat-zelenyy-fon-8730-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7652" name="Picture 4" descr="http://www.kartinamaslom.net/images/morfeoshow/____________-2167/big/079_Kris_14_let.jpg"/>
          <p:cNvPicPr>
            <a:picLocks noChangeAspect="1" noChangeArrowheads="1"/>
          </p:cNvPicPr>
          <p:nvPr/>
        </p:nvPicPr>
        <p:blipFill>
          <a:blip r:embed="rId3">
            <a:lum bright="20000" contrast="20000"/>
          </a:blip>
          <a:srcRect l="6064" t="4286" r="5964" b="4642"/>
          <a:stretch>
            <a:fillRect/>
          </a:stretch>
        </p:blipFill>
        <p:spPr bwMode="auto">
          <a:xfrm>
            <a:off x="1720346" y="271174"/>
            <a:ext cx="4423290" cy="637253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215074" y="4857760"/>
            <a:ext cx="264319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Кристина 14 лет</a:t>
            </a:r>
          </a:p>
          <a:p>
            <a:pPr algn="ctr"/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Техника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: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 акварель, гуашь.</a:t>
            </a:r>
          </a:p>
          <a:p>
            <a:pPr algn="ctr"/>
            <a:endParaRPr lang="ru-RU" sz="2800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lever4you.ru/lounge/images/kak-sdelat-zelenyy-fon-8730-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://www.kartinamaslom.net/images/morfeoshow/____________-9981/big/025_Dina_7_let.jpg"/>
          <p:cNvPicPr>
            <a:picLocks noChangeAspect="1" noChangeArrowheads="1"/>
          </p:cNvPicPr>
          <p:nvPr/>
        </p:nvPicPr>
        <p:blipFill>
          <a:blip r:embed="rId3">
            <a:lum bright="20000" contrast="20000"/>
          </a:blip>
          <a:srcRect l="6958" t="5358" r="6771" b="5714"/>
          <a:stretch>
            <a:fillRect/>
          </a:stretch>
        </p:blipFill>
        <p:spPr bwMode="auto">
          <a:xfrm>
            <a:off x="1071538" y="285728"/>
            <a:ext cx="4714908" cy="631186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929322" y="5072074"/>
            <a:ext cx="242886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Диана 7лет</a:t>
            </a:r>
          </a:p>
          <a:p>
            <a:pPr algn="ctr"/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Техника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: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 акварель, пастель.</a:t>
            </a:r>
          </a:p>
          <a:p>
            <a:pPr algn="ctr"/>
            <a:endParaRPr lang="ru-RU" sz="2800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lever4you.ru/lounge/images/kak-sdelat-zelenyy-fon-8730-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 descr="http://www.kartinamaslom.net/images/morfeoshow/____________-1921/big/017_Dina_6_let.jpg"/>
          <p:cNvPicPr>
            <a:picLocks noChangeAspect="1" noChangeArrowheads="1"/>
          </p:cNvPicPr>
          <p:nvPr/>
        </p:nvPicPr>
        <p:blipFill>
          <a:blip r:embed="rId3">
            <a:lum bright="20000" contrast="30000"/>
          </a:blip>
          <a:srcRect l="10096" t="7500" r="10576" b="7857"/>
          <a:stretch>
            <a:fillRect/>
          </a:stretch>
        </p:blipFill>
        <p:spPr bwMode="auto">
          <a:xfrm>
            <a:off x="1785918" y="357166"/>
            <a:ext cx="4177749" cy="600076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215074" y="4857760"/>
            <a:ext cx="264319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Диана 6лет</a:t>
            </a:r>
          </a:p>
          <a:p>
            <a:pPr algn="ctr"/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Техника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: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 акварель, гуашь.</a:t>
            </a:r>
          </a:p>
          <a:p>
            <a:pPr algn="ctr"/>
            <a:endParaRPr lang="ru-RU" sz="2800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lever4you.ru/lounge/images/kak-sdelat-zelenyy-fon-8730-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14810" y="1214422"/>
            <a:ext cx="4572000" cy="40934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  <a:hlinkClick r:id="rId3"/>
              </a:rPr>
              <a:t>Используемые интернет </a:t>
            </a:r>
            <a:r>
              <a:rPr lang="ru-RU" sz="2800" dirty="0" err="1" smtClean="0">
                <a:solidFill>
                  <a:srgbClr val="FF0000"/>
                </a:solidFill>
                <a:latin typeface="Monotype Corsiva" pitchFamily="66" charset="0"/>
                <a:hlinkClick r:id="rId3"/>
              </a:rPr>
              <a:t>рессурсы</a:t>
            </a:r>
            <a:r>
              <a:rPr lang="en-US" sz="2800" dirty="0" smtClean="0">
                <a:solidFill>
                  <a:srgbClr val="FF0000"/>
                </a:solidFill>
                <a:latin typeface="Monotype Corsiva" pitchFamily="66" charset="0"/>
                <a:hlinkClick r:id="rId3"/>
              </a:rPr>
              <a:t>:</a:t>
            </a:r>
            <a:endParaRPr lang="ru-RU" sz="2800" dirty="0" smtClean="0">
              <a:solidFill>
                <a:srgbClr val="FF0000"/>
              </a:solidFill>
              <a:latin typeface="Monotype Corsiva" pitchFamily="66" charset="0"/>
              <a:hlinkClick r:id="rId3"/>
            </a:endParaRPr>
          </a:p>
          <a:p>
            <a:r>
              <a:rPr lang="en-US" sz="2800" dirty="0" smtClean="0">
                <a:solidFill>
                  <a:srgbClr val="FF0000"/>
                </a:solidFill>
                <a:latin typeface="Monotype Corsiva" pitchFamily="66" charset="0"/>
                <a:hlinkClick r:id="rId3"/>
              </a:rPr>
              <a:t>http://www.kartinamaslom.net/smeshannaya-tehnika.html</a:t>
            </a:r>
            <a:r>
              <a:rPr lang="en-US" sz="2800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en-US" sz="2800" u="sng" dirty="0" smtClean="0">
                <a:solidFill>
                  <a:srgbClr val="0070C0"/>
                </a:solidFill>
                <a:latin typeface="Monotype Corsiva" pitchFamily="66" charset="0"/>
              </a:rPr>
              <a:t>http://www.maxvoloshin.ru/artresources/ https://yandex.ru/images/search?text=</a:t>
            </a:r>
            <a:r>
              <a:rPr lang="ru-RU" sz="2800" u="sng" dirty="0" smtClean="0">
                <a:solidFill>
                  <a:srgbClr val="0070C0"/>
                </a:solidFill>
                <a:latin typeface="Monotype Corsiva" pitchFamily="66" charset="0"/>
              </a:rPr>
              <a:t>картины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clever4you.ru/lounge/images/kak-sdelat-zelenyy-fon-8730-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40" name="Picture 4" descr="http://st-listas.20minutos.es/images/2010-10/258075/2719867_640p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857232"/>
            <a:ext cx="4214842" cy="534758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5500694" y="571480"/>
            <a:ext cx="3067733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“</a:t>
            </a: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Всё, что способно оставить за собой след или отпечаток, может стать живописью…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”</a:t>
            </a:r>
            <a:endParaRPr lang="ru-RU" sz="4000" dirty="0" smtClean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  <a:p>
            <a:pPr algn="ctr"/>
            <a:endParaRPr lang="ru-RU" sz="4000" b="1" cap="none" spc="0" dirty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72132" y="5286388"/>
            <a:ext cx="31197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Леонардо да Винчи</a:t>
            </a:r>
            <a:endParaRPr lang="ru-RU" sz="3200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lever4you.ru/lounge/images/kak-sdelat-zelenyy-fon-8730-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2" name="Picture 2" descr="http://3.bp.blogspot.com/-EP5X8a20xhc/UjryVuPkbSI/AAAAAAAAHs0/ZTKUbeP--rc/s1600/kirtasiyiyemalzeme-forumgazel+(33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-1153323" y="1939117"/>
            <a:ext cx="5164137" cy="2857490"/>
          </a:xfrm>
          <a:prstGeom prst="rect">
            <a:avLst/>
          </a:prstGeom>
          <a:noFill/>
        </p:spPr>
      </p:pic>
      <p:pic>
        <p:nvPicPr>
          <p:cNvPr id="20486" name="Picture 6" descr="http://static.wixstatic.com/media/9d2670_840fed77a6c94da48ad719c8326d1bd8.png_srz_307_130_85_22_0.50_1.20_0.00_png_srz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4857760"/>
            <a:ext cx="4723644" cy="2000240"/>
          </a:xfrm>
          <a:prstGeom prst="rect">
            <a:avLst/>
          </a:prstGeom>
          <a:noFill/>
        </p:spPr>
      </p:pic>
      <p:pic>
        <p:nvPicPr>
          <p:cNvPr id="20488" name="Picture 8" descr="http://prazd-nik.com/wp-content/uploads/2014/10/dp11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6" y="-214338"/>
            <a:ext cx="2795620" cy="279562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643306" y="2714620"/>
            <a:ext cx="528641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Смешанная или комбинированная живописная техника – это неисчислимые варианты сочетаний разных материалов и приемов. </a:t>
            </a:r>
            <a:endParaRPr lang="ru-RU" sz="3200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lever4you.ru/lounge/images/kak-sdelat-zelenyy-fon-8730-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29058" y="785794"/>
            <a:ext cx="4572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Смешанная техника – не новый жанр в искусстве, художники всегда экспериментировали с разными живописными приемами. Большой популярностью комбинирование пользовалось у флорентийских художников Возрождения: </a:t>
            </a:r>
            <a:r>
              <a:rPr lang="ru-RU" sz="2800" dirty="0" err="1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Филиппино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2800" dirty="0" err="1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Липпи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, </a:t>
            </a:r>
            <a:r>
              <a:rPr lang="ru-RU" sz="2800" dirty="0" err="1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Мариотто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2800" dirty="0" err="1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Альбертинелли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, Пьеро де </a:t>
            </a:r>
            <a:r>
              <a:rPr lang="ru-RU" sz="2800" dirty="0" err="1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Козимо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 и другие</a:t>
            </a:r>
            <a:endParaRPr lang="ru-RU" sz="2800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lever4you.ru/lounge/images/kak-sdelat-zelenyy-fon-8730-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0" name="Picture 2" descr="http://i.ytimg.com/vi/Lzfck4sBGI8/sddefault.jpg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/>
          <a:stretch>
            <a:fillRect/>
          </a:stretch>
        </p:blipFill>
        <p:spPr bwMode="auto">
          <a:xfrm>
            <a:off x="285720" y="1714488"/>
            <a:ext cx="609600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6429356" y="928670"/>
            <a:ext cx="271464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Monotype Corsiva" pitchFamily="66" charset="0"/>
              </a:rPr>
              <a:t>Поклонение младенцу Христу</a:t>
            </a:r>
          </a:p>
          <a:p>
            <a:pPr algn="ctr"/>
            <a:endParaRPr lang="ru-RU" sz="2400" dirty="0" smtClean="0">
              <a:latin typeface="Monotype Corsiva" pitchFamily="66" charset="0"/>
            </a:endParaRPr>
          </a:p>
          <a:p>
            <a:pPr algn="ctr"/>
            <a:r>
              <a:rPr lang="ru-RU" sz="2400" dirty="0" err="1" smtClean="0">
                <a:latin typeface="Monotype Corsiva" pitchFamily="66" charset="0"/>
              </a:rPr>
              <a:t>Мариотто</a:t>
            </a:r>
            <a:r>
              <a:rPr lang="ru-RU" sz="2400" dirty="0" smtClean="0">
                <a:latin typeface="Monotype Corsiva" pitchFamily="66" charset="0"/>
              </a:rPr>
              <a:t> Аль </a:t>
            </a:r>
            <a:r>
              <a:rPr lang="ru-RU" sz="2400" dirty="0" err="1" smtClean="0">
                <a:latin typeface="Monotype Corsiva" pitchFamily="66" charset="0"/>
              </a:rPr>
              <a:t>Бертинелли</a:t>
            </a:r>
            <a:endParaRPr lang="ru-RU" sz="2400" dirty="0" smtClean="0">
              <a:latin typeface="Monotype Corsiva" pitchFamily="66" charset="0"/>
            </a:endParaRPr>
          </a:p>
          <a:p>
            <a:pPr algn="ctr"/>
            <a:endParaRPr lang="ru-RU" sz="2400" dirty="0" smtClean="0">
              <a:latin typeface="Monotype Corsiva" pitchFamily="66" charset="0"/>
            </a:endParaRPr>
          </a:p>
          <a:p>
            <a:pPr algn="ctr"/>
            <a:endParaRPr lang="ru-RU" sz="2400" dirty="0" smtClean="0">
              <a:latin typeface="Monotype Corsiva" pitchFamily="66" charset="0"/>
            </a:endParaRPr>
          </a:p>
          <a:p>
            <a:pPr algn="ctr"/>
            <a:endParaRPr lang="ru-RU" sz="2400" dirty="0" smtClean="0">
              <a:latin typeface="Monotype Corsiva" pitchFamily="66" charset="0"/>
            </a:endParaRPr>
          </a:p>
          <a:p>
            <a:pPr algn="ctr"/>
            <a:endParaRPr lang="ru-RU" sz="2400" dirty="0" smtClean="0">
              <a:latin typeface="Monotype Corsiva" pitchFamily="66" charset="0"/>
            </a:endParaRPr>
          </a:p>
          <a:p>
            <a:pPr algn="ctr"/>
            <a:r>
              <a:rPr lang="ru-RU" sz="2400" dirty="0" smtClean="0">
                <a:latin typeface="Monotype Corsiva" pitchFamily="66" charset="0"/>
              </a:rPr>
              <a:t>Техника</a:t>
            </a:r>
            <a:r>
              <a:rPr lang="en-US" sz="2400" dirty="0" smtClean="0">
                <a:latin typeface="Monotype Corsiva" pitchFamily="66" charset="0"/>
              </a:rPr>
              <a:t>:</a:t>
            </a:r>
            <a:r>
              <a:rPr lang="ru-RU" sz="2400" dirty="0" smtClean="0">
                <a:latin typeface="Monotype Corsiva" pitchFamily="66" charset="0"/>
              </a:rPr>
              <a:t> темпера, масленая краска.</a:t>
            </a: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lever4you.ru/lounge/images/kak-sdelat-zelenyy-fon-8730-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29058" y="1142984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В России смешанная техника широко применялась авангардистами в начале прошлого столетия. Смешанная техника живописи привлекала художников неограниченным диапазоном выразительных средств.  Среди представителей русской живописи, можно назвать Сергея Судейкина,  Александра Головина, современного художника-символиста Олега Высоцкого. </a:t>
            </a:r>
            <a:endParaRPr lang="ru-RU" sz="2400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lever4you.ru/lounge/images/kak-sdelat-zelenyy-fon-8730-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358082" y="928671"/>
            <a:ext cx="1643074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Бабье лето</a:t>
            </a:r>
          </a:p>
          <a:p>
            <a:pPr algn="ctr"/>
            <a:endParaRPr lang="ru-RU" sz="2400" dirty="0" smtClean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  <a:p>
            <a:pPr algn="ctr"/>
            <a:endParaRPr lang="ru-RU" sz="2400" dirty="0" smtClean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 </a:t>
            </a:r>
          </a:p>
          <a:p>
            <a:pPr algn="ctr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Сергей Судейкин</a:t>
            </a:r>
          </a:p>
          <a:p>
            <a:pPr algn="ctr"/>
            <a:endParaRPr lang="ru-RU" sz="2400" dirty="0" smtClean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  <a:p>
            <a:pPr algn="ctr"/>
            <a:endParaRPr lang="ru-RU" sz="2400" dirty="0" smtClean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  <a:p>
            <a:pPr algn="ctr"/>
            <a:endParaRPr lang="ru-RU" sz="2400" dirty="0" smtClean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Техника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: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 темпера, пастель, гуашь </a:t>
            </a:r>
            <a:endParaRPr lang="ru-RU" sz="2400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9458" name="Picture 2" descr="http://www.vsdn.ru/images/data/gallery/4632_big_1404376155_4182.jpg"/>
          <p:cNvPicPr>
            <a:picLocks noChangeAspect="1" noChangeArrowheads="1"/>
          </p:cNvPicPr>
          <p:nvPr/>
        </p:nvPicPr>
        <p:blipFill>
          <a:blip r:embed="rId3"/>
          <a:srcRect l="4688" t="3954" r="5312" b="10369"/>
          <a:stretch>
            <a:fillRect/>
          </a:stretch>
        </p:blipFill>
        <p:spPr bwMode="auto">
          <a:xfrm>
            <a:off x="214282" y="1785926"/>
            <a:ext cx="6858048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lever4you.ru/lounge/images/kak-sdelat-zelenyy-fon-8730-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30" name="Picture 2" descr="Фарфор и цветы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/>
          <a:stretch>
            <a:fillRect/>
          </a:stretch>
        </p:blipFill>
        <p:spPr bwMode="auto">
          <a:xfrm>
            <a:off x="1214414" y="357166"/>
            <a:ext cx="5000660" cy="61641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6858016" y="857232"/>
            <a:ext cx="1643074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Фарфор и цветы</a:t>
            </a:r>
          </a:p>
          <a:p>
            <a:pPr algn="ctr"/>
            <a:endParaRPr lang="ru-RU" sz="2400" dirty="0" smtClean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  <a:p>
            <a:pPr algn="ctr"/>
            <a:endParaRPr lang="ru-RU" sz="2400" dirty="0" smtClean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 </a:t>
            </a:r>
          </a:p>
          <a:p>
            <a:pPr algn="ctr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Александр Головин </a:t>
            </a:r>
          </a:p>
          <a:p>
            <a:pPr algn="ctr"/>
            <a:endParaRPr lang="ru-RU" sz="2400" dirty="0" smtClean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  <a:p>
            <a:pPr algn="ctr"/>
            <a:endParaRPr lang="ru-RU" sz="2400" dirty="0" smtClean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  <a:p>
            <a:pPr algn="ctr"/>
            <a:endParaRPr lang="ru-RU" sz="2400" dirty="0" smtClean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Техника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: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 темпера, пастель, фанера.</a:t>
            </a:r>
            <a:endParaRPr lang="ru-RU" sz="2400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clever4you.ru/lounge/images/kak-sdelat-zelenyy-fon-8730-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3554" name="AutoShape 2" descr="http://www.nowimir.ru/GAL/im1/g16/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6" name="AutoShape 4" descr="http://www.nowimir.ru/GAL/im1/g16/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8" name="AutoShape 6" descr="http://www.nowimir.ru/GAL/im1/g16/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0" name="AutoShape 8" descr="http://www.nowimir.ru/GAL/im1/g16/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64" name="Picture 12" descr="http://www.nowimir.ru/GAL/im1/g16/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357298"/>
            <a:ext cx="6153150" cy="4343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6858016" y="857232"/>
            <a:ext cx="1643074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Дыхание космоса</a:t>
            </a:r>
          </a:p>
          <a:p>
            <a:pPr algn="ctr"/>
            <a:endParaRPr lang="ru-RU" sz="2400" dirty="0" smtClean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  <a:p>
            <a:pPr algn="ctr"/>
            <a:endParaRPr lang="ru-RU" sz="2400" dirty="0" smtClean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 </a:t>
            </a:r>
          </a:p>
          <a:p>
            <a:pPr algn="ctr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Олег Высоцкий</a:t>
            </a:r>
          </a:p>
          <a:p>
            <a:pPr algn="ctr"/>
            <a:endParaRPr lang="ru-RU" sz="2400" dirty="0" smtClean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  <a:p>
            <a:pPr algn="ctr"/>
            <a:endParaRPr lang="ru-RU" sz="2400" dirty="0" smtClean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  <a:p>
            <a:pPr algn="ctr"/>
            <a:endParaRPr lang="ru-RU" sz="2400" dirty="0" smtClean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Техника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: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 клеевые краски, пастель, гуашь.</a:t>
            </a:r>
            <a:endParaRPr lang="ru-RU" sz="2400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235</Words>
  <Application>Microsoft Office PowerPoint</Application>
  <PresentationFormat>Экран (4:3)</PresentationFormat>
  <Paragraphs>61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Лида</dc:creator>
  <cp:lastModifiedBy>user</cp:lastModifiedBy>
  <cp:revision>19</cp:revision>
  <dcterms:created xsi:type="dcterms:W3CDTF">2015-06-11T03:48:25Z</dcterms:created>
  <dcterms:modified xsi:type="dcterms:W3CDTF">2016-04-19T11:18:10Z</dcterms:modified>
</cp:coreProperties>
</file>