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71" r:id="rId11"/>
    <p:sldId id="266" r:id="rId12"/>
    <p:sldId id="267" r:id="rId13"/>
    <p:sldId id="268" r:id="rId14"/>
    <p:sldId id="273" r:id="rId15"/>
    <p:sldId id="269" r:id="rId16"/>
    <p:sldId id="274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67FD691-8B1B-409F-A9F4-F01C86F96A16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4"/>
            <p14:sldId id="265"/>
            <p14:sldId id="271"/>
            <p14:sldId id="266"/>
            <p14:sldId id="267"/>
            <p14:sldId id="268"/>
            <p14:sldId id="273"/>
            <p14:sldId id="269"/>
            <p14:sldId id="274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08" autoAdjust="0"/>
    <p:restoredTop sz="94660"/>
  </p:normalViewPr>
  <p:slideViewPr>
    <p:cSldViewPr>
      <p:cViewPr>
        <p:scale>
          <a:sx n="80" d="100"/>
          <a:sy n="80" d="100"/>
        </p:scale>
        <p:origin x="-15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0256F-8015-4CB5-9540-B5E50CBDD1E7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A0EF2-0B26-4AE8-B9CC-F6CC9ED0DD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307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0EF2-0B26-4AE8-B9CC-F6CC9ED0DDC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0EF2-0B26-4AE8-B9CC-F6CC9ED0DDC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0EF2-0B26-4AE8-B9CC-F6CC9ED0DDC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043831"/>
            <a:ext cx="5400599" cy="72898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65000"/>
                  </a:schemeClr>
                </a:solidFill>
              </a:rPr>
              <a:t>Проект по технологии</a:t>
            </a:r>
            <a:endParaRPr lang="ru-RU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56346" y="2996952"/>
            <a:ext cx="2687654" cy="913656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Ученица 9 «А» класса</a:t>
            </a:r>
          </a:p>
          <a:p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Кравченко Софья 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85875" y="214313"/>
            <a:ext cx="61436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</a:p>
          <a:p>
            <a:pPr algn="ctr" eaLnBrk="1" hangingPunct="1"/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общеобразовательное учреждение</a:t>
            </a:r>
          </a:p>
          <a:p>
            <a:pPr algn="ctr" eaLnBrk="1" hangingPunct="1"/>
            <a:r>
              <a:rPr lang="ru-RU" sz="1600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 общеобразовательная школа № 50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6084168" y="4005064"/>
            <a:ext cx="29289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Руководители проекта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Татьяна Юрьевна Малышева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85874" y="2083083"/>
            <a:ext cx="614362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Солнечное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настроение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518103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332656"/>
            <a:ext cx="4968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пелерина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428596" y="1643050"/>
            <a:ext cx="4248472" cy="4714908"/>
          </a:xfrm>
          <a:prstGeom prst="flowChartPunchedTape">
            <a:avLst/>
          </a:prstGeom>
          <a:gradFill flip="none" rotWithShape="1">
            <a:gsLst>
              <a:gs pos="95000">
                <a:schemeClr val="accent5">
                  <a:tint val="50000"/>
                  <a:satMod val="300000"/>
                  <a:alpha val="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Пелерина - в женской одежде - короткая, обычно не доходящая до пояса накидка на плечи; большой, всегда съемный, закрывающий плечи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воротник.</a:t>
            </a:r>
            <a:endParaRPr lang="ru-RU" i="1" dirty="0"/>
          </a:p>
        </p:txBody>
      </p:sp>
      <p:pic>
        <p:nvPicPr>
          <p:cNvPr id="13" name="Рисунок 12" descr="C:\Users\Денис\Desktop\соня\DSC03978.JPG"/>
          <p:cNvPicPr/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 bwMode="auto">
          <a:xfrm>
            <a:off x="4071934" y="1428736"/>
            <a:ext cx="507206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677378124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1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Общая стоимость моего комплекта:</a:t>
            </a:r>
            <a:r>
              <a:rPr lang="ru-RU" sz="2000" dirty="0" smtClean="0"/>
              <a:t> 2696.37руб.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79208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Экономическая оценка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348880"/>
            <a:ext cx="72075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Экологическая оценка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450495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  Наше производство должно быть таким, чтобы экологические и экономические задачи решались как единое целое.</a:t>
            </a:r>
          </a:p>
          <a:p>
            <a:r>
              <a:rPr lang="ru-RU" sz="2000" dirty="0" smtClean="0"/>
              <a:t>        Чем экономичнее будут использоваться материальные ресурсы, тем меньше потребуется добывать природного сырья и соответственно меньше разрушать природную среду.</a:t>
            </a:r>
          </a:p>
          <a:p>
            <a:r>
              <a:rPr lang="ru-RU" sz="2000" dirty="0" smtClean="0"/>
              <a:t>         Вязаные изделия- экологически чистое производство</a:t>
            </a:r>
            <a:r>
              <a:rPr lang="en-US" sz="2000" dirty="0" smtClean="0"/>
              <a:t>: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-нет выбросов в атмосферу, почву, водоемы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-не выделяются вредные вещества.</a:t>
            </a:r>
            <a:endParaRPr lang="en-US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64678306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60648"/>
            <a:ext cx="79208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Оценка возможности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Для создания своего ансамбля я применила все навыки и умения, которые получила на уроках технологии и на кружке вязания. Работа оказалась не легкой, но результат превзошел все мои ожидания. Изделия оказались красивыми и оригинальными. Конечно же, все были в восторге. Этот увлекательный труд помог мне правильно распределить свободное от занятий время.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   Я довольна своей работой. Кто ищет новые варианты, тот полон новых идей и постоянно стремится к совершенству. Кроме того, связанные мною изделия дешевле, чем в магазине. Я чувствую радость, потому что изделия получились изящными, соответствующими времени, носят неповторимый отпечаток индивидуальности.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Мне понравилось разрабатывать проект. Это очень интересно, приходится много рассуждать, размышлять и анализировать. 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7765987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 Мой ансамбль будет украшать меня не только в Испании, но и на нашем Балтийском море, я украсила его янтарем, чтобы подчеркнуть ценности нашего края. Данная работа так увлекла меня, что я не намерена останавливаться на достигнутом результате. Буду дальше пополнять ансамбль интересными моделями, внося неповторимые элементы в свой романтический стиль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6731" y="332656"/>
            <a:ext cx="7990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Практическая значимость</a:t>
            </a:r>
          </a:p>
        </p:txBody>
      </p:sp>
    </p:spTree>
    <p:extLst>
      <p:ext uri="{BB962C8B-B14F-4D97-AF65-F5344CB8AC3E}">
        <p14:creationId xmlns:p14="http://schemas.microsoft.com/office/powerpoint/2010/main" val="1063817661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214422"/>
            <a:ext cx="8401080" cy="614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u="sng" dirty="0" smtClean="0">
                <a:solidFill>
                  <a:schemeClr val="accent6">
                    <a:lumMod val="75000"/>
                  </a:schemeClr>
                </a:solidFill>
              </a:rPr>
              <a:t>Моя пелеринка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1600" dirty="0" smtClean="0"/>
              <a:t>- изделие особенное,</a:t>
            </a:r>
            <a:r>
              <a:rPr lang="ru-RU" sz="1600" b="1" dirty="0" smtClean="0"/>
              <a:t> </a:t>
            </a:r>
            <a:r>
              <a:rPr lang="ru-RU" sz="1600" dirty="0" smtClean="0"/>
              <a:t>может выполнять несколько функций по Вашему</a:t>
            </a:r>
          </a:p>
          <a:p>
            <a:pPr algn="just">
              <a:buNone/>
            </a:pPr>
            <a:r>
              <a:rPr lang="ru-RU" sz="1600" dirty="0" smtClean="0"/>
              <a:t>усмотрению:    </a:t>
            </a:r>
            <a:endParaRPr lang="ru-RU" sz="16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928802"/>
            <a:ext cx="2000232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24125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Юбка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пляжа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короткая ажурная юбка отлично будет смотреться в комплекте с купальником. 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241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Денис\Desktop\соня\DSC0398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357289" y="2071679"/>
            <a:ext cx="271464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714744" y="1857364"/>
            <a:ext cx="24288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b="1" u="sng" dirty="0" smtClean="0">
                <a:solidFill>
                  <a:srgbClr val="E36C0A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Легкий топ-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Немного фантазии и моя пелеринка превращается в легкий ажурный топ, который не помешает иметь  в гардеробе, чтобы одеть в жаркий летний день.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:\Users\Денис\Desktop\соня\DSC03985.JPG"/>
          <p:cNvPicPr/>
          <p:nvPr/>
        </p:nvPicPr>
        <p:blipFill>
          <a:blip r:embed="rId4" cstate="email">
            <a:lum bright="-10000" contrast="30000"/>
          </a:blip>
          <a:srcRect/>
          <a:stretch>
            <a:fillRect/>
          </a:stretch>
        </p:blipFill>
        <p:spPr bwMode="auto">
          <a:xfrm rot="5400000">
            <a:off x="6322231" y="1250141"/>
            <a:ext cx="300039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4500570"/>
            <a:ext cx="22145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И  даже  в холодное время года ее можно использовать как           -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украшение интерьера.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C:\Users\Денис\Desktop\соня\DSC03947.JPG"/>
          <p:cNvPicPr/>
          <p:nvPr/>
        </p:nvPicPr>
        <p:blipFill>
          <a:blip r:embed="rId5" cstate="email">
            <a:lum contrast="40000"/>
          </a:blip>
          <a:srcRect/>
          <a:stretch>
            <a:fillRect/>
          </a:stretch>
        </p:blipFill>
        <p:spPr bwMode="auto">
          <a:xfrm>
            <a:off x="1643042" y="4357694"/>
            <a:ext cx="3714776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5715008" y="4429132"/>
            <a:ext cx="271464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конечно же она подойдет  моей маленькой племяннице,   если вдруг ей тоже  захочется одеть перед подружками что-то оригинальное -  просто нужно затянуть поясок побольше...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817661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332656"/>
            <a:ext cx="52565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Рекла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J:\DCIM\101MSDCF\DSC01913.JPG"/>
          <p:cNvPicPr/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 rot="5400000">
            <a:off x="-964433" y="1321567"/>
            <a:ext cx="6643710" cy="442915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863020" y="1268760"/>
            <a:ext cx="4011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Обнови себе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5517232"/>
            <a:ext cx="27146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наряд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" name="Рисунок 5" descr="J:\DCIM\101MSDCF\DSC01921.JPG"/>
          <p:cNvPicPr/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 rot="5400000">
            <a:off x="4250540" y="2321702"/>
            <a:ext cx="5429265" cy="364333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096323975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7000" r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05864" y="642918"/>
            <a:ext cx="41381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Каждой вещи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5103674"/>
            <a:ext cx="43577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Будешь рад!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1" name="Рисунок 10" descr="C:\Users\Денис\Desktop\соня\DSC03974.JPG"/>
          <p:cNvPicPr/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 rot="4927898">
            <a:off x="-856820" y="849725"/>
            <a:ext cx="4933427" cy="340806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2" name="Рисунок 11" descr="C:\Users\Денис\Desktop\соня\DSC03959.JPG"/>
          <p:cNvPicPr/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 rot="908072">
            <a:off x="4716637" y="2718779"/>
            <a:ext cx="4303760" cy="332142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3" name="Рисунок 12" descr="C:\Users\Денис\Desktop\Новая папка\DSC06826.JPG"/>
          <p:cNvPicPr/>
          <p:nvPr/>
        </p:nvPicPr>
        <p:blipFill>
          <a:blip r:embed="rId5" cstate="email">
            <a:lum contrast="20000"/>
          </a:blip>
          <a:srcRect/>
          <a:stretch>
            <a:fillRect/>
          </a:stretch>
        </p:blipFill>
        <p:spPr bwMode="auto">
          <a:xfrm>
            <a:off x="2500298" y="428604"/>
            <a:ext cx="3493826" cy="588218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096323975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00496" y="714356"/>
            <a:ext cx="46759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J:\DCIM\101MSDCF\DSC01916.JPG"/>
          <p:cNvPicPr/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 rot="5400000">
            <a:off x="-571524" y="1643038"/>
            <a:ext cx="6072206" cy="392909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77402080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188640"/>
            <a:ext cx="57606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Эпиграф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59632" y="1600200"/>
            <a:ext cx="7056784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                    </a:t>
            </a:r>
            <a:r>
              <a:rPr lang="ru-RU" dirty="0" smtClean="0"/>
              <a:t>Сколько </a:t>
            </a:r>
            <a:r>
              <a:rPr lang="ru-RU" dirty="0"/>
              <a:t>солнца! Сколько света! </a:t>
            </a:r>
            <a:br>
              <a:rPr lang="ru-RU" dirty="0"/>
            </a:br>
            <a:r>
              <a:rPr lang="ru-RU" dirty="0"/>
              <a:t>                     Сколько зелени кругом! </a:t>
            </a:r>
            <a:br>
              <a:rPr lang="ru-RU" dirty="0"/>
            </a:br>
            <a:r>
              <a:rPr lang="ru-RU" dirty="0"/>
              <a:t>                     Что же это? Это ЛЕТО</a:t>
            </a:r>
            <a:br>
              <a:rPr lang="ru-RU" dirty="0"/>
            </a:br>
            <a:r>
              <a:rPr lang="ru-RU" dirty="0"/>
              <a:t>                     Наконец спешит к нам в дом.</a:t>
            </a:r>
            <a:br>
              <a:rPr lang="ru-RU" dirty="0"/>
            </a:br>
            <a:r>
              <a:rPr lang="ru-RU" dirty="0"/>
              <a:t>                     Певчих птиц </a:t>
            </a:r>
            <a:r>
              <a:rPr lang="ru-RU" dirty="0" err="1"/>
              <a:t>разноголосье</a:t>
            </a:r>
            <a:r>
              <a:rPr lang="ru-RU" dirty="0"/>
              <a:t>!</a:t>
            </a:r>
            <a:br>
              <a:rPr lang="ru-RU" dirty="0"/>
            </a:br>
            <a:r>
              <a:rPr lang="ru-RU" dirty="0"/>
              <a:t>                     Свежий запах сочных трав,</a:t>
            </a:r>
            <a:br>
              <a:rPr lang="ru-RU" dirty="0"/>
            </a:br>
            <a:r>
              <a:rPr lang="ru-RU" dirty="0"/>
              <a:t>                     В поле спелые колосья</a:t>
            </a:r>
            <a:br>
              <a:rPr lang="ru-RU" dirty="0"/>
            </a:br>
            <a:r>
              <a:rPr lang="ru-RU" dirty="0"/>
              <a:t>                     И грибы в тени дубрав.</a:t>
            </a:r>
            <a:br>
              <a:rPr lang="ru-RU" dirty="0"/>
            </a:br>
            <a:r>
              <a:rPr lang="ru-RU" dirty="0"/>
              <a:t>                     Сколько вкусных сладких ягод</a:t>
            </a:r>
            <a:br>
              <a:rPr lang="ru-RU" dirty="0"/>
            </a:br>
            <a:r>
              <a:rPr lang="ru-RU" dirty="0"/>
              <a:t>                     На поляночке в лесу!</a:t>
            </a:r>
            <a:br>
              <a:rPr lang="ru-RU" dirty="0"/>
            </a:br>
            <a:r>
              <a:rPr lang="ru-RU" dirty="0"/>
              <a:t>                     Вот наемся я и на год</a:t>
            </a:r>
            <a:br>
              <a:rPr lang="ru-RU" dirty="0"/>
            </a:br>
            <a:r>
              <a:rPr lang="ru-RU" dirty="0"/>
              <a:t>                     Витаминов запасу!</a:t>
            </a:r>
            <a:br>
              <a:rPr lang="ru-RU" dirty="0"/>
            </a:br>
            <a:r>
              <a:rPr lang="ru-RU" dirty="0"/>
              <a:t>                     Накупаюсь вволю в речке,</a:t>
            </a:r>
            <a:br>
              <a:rPr lang="ru-RU" dirty="0"/>
            </a:br>
            <a:r>
              <a:rPr lang="ru-RU" dirty="0"/>
              <a:t>                     Вволю буду загорать.</a:t>
            </a:r>
            <a:br>
              <a:rPr lang="ru-RU" dirty="0"/>
            </a:br>
            <a:r>
              <a:rPr lang="ru-RU" dirty="0"/>
              <a:t>                     И на бабушкиной печке</a:t>
            </a:r>
            <a:br>
              <a:rPr lang="ru-RU" dirty="0"/>
            </a:br>
            <a:r>
              <a:rPr lang="ru-RU" dirty="0"/>
              <a:t>                     Сколько хочешь буду спать!</a:t>
            </a:r>
            <a:br>
              <a:rPr lang="ru-RU" dirty="0"/>
            </a:br>
            <a:r>
              <a:rPr lang="ru-RU" dirty="0"/>
              <a:t>                     Сколько солнца! Сколько света!</a:t>
            </a:r>
            <a:br>
              <a:rPr lang="ru-RU" dirty="0"/>
            </a:br>
            <a:r>
              <a:rPr lang="ru-RU" dirty="0"/>
              <a:t>                     Как прекрасен летний зной!</a:t>
            </a:r>
            <a:br>
              <a:rPr lang="ru-RU" dirty="0"/>
            </a:br>
            <a:r>
              <a:rPr lang="ru-RU" dirty="0"/>
              <a:t>                     Вот бы сделать так, что лето</a:t>
            </a:r>
            <a:br>
              <a:rPr lang="ru-RU" dirty="0"/>
            </a:br>
            <a:r>
              <a:rPr lang="ru-RU" dirty="0"/>
              <a:t>                     Было целый год со мной!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3398847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700403"/>
            <a:ext cx="67687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Проблема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467544" y="1772816"/>
            <a:ext cx="8280920" cy="4392488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5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Скоро лето. Это замечательная пора для отдыха. Мы с родителями решили поехать к теплому морю в Испанию. Просматривая различные брошюры про Испанию, я заметила, что там все модно и стильно одеты. И я решила, что тоже должна себе  сделать модный летний ансамбль.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Встретившись с подружками, я похвасталась, что мы всей семьёй едем путешествовать и мне хотелось бы обновить свой летний гардероб.  Они мне посоветовали, что наряд должен быть легким, но не слишком открытым, эффектным и неповторимым, и  предложили пройтись по магазинам  в поисках подходящих вещей.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Но я все же считаю, что самым оптимальным вариантом для создания своего стиля и имиджа являются вещи, сделанные своими руками, ведь сегодня это цениться очень высоко.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Передо мной встала проблема создания летнего наряда для отдыха.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746170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611560" y="2204864"/>
            <a:ext cx="8229600" cy="4065315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FFFF00"/>
                </a:solidFill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548680"/>
            <a:ext cx="64087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Цель и задачи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755576" y="1844824"/>
            <a:ext cx="7632848" cy="460851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5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Цель - изготовить эксклюзивный, современный ансамбль для летнего отдыха.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Для достижения цели передо мной были поставлены следующие задачи: 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</a:rPr>
              <a:t>  1. Определить в каком стиле будет выполнена моя работа.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2.   Найти  оптимальный для меня вариант летнего наряда.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3.  Попробовать себя в профессии  дизайнер-модельер     одежды.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4.   Изготовить ансамбль для летнего отдыха.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63142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1200" dirty="0" smtClean="0">
              <a:solidFill>
                <a:srgbClr val="FFC000"/>
              </a:solidFill>
            </a:endParaRPr>
          </a:p>
          <a:p>
            <a:endParaRPr lang="ru-RU" sz="1200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32656"/>
            <a:ext cx="6840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Исследование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500034" y="1428736"/>
            <a:ext cx="8136904" cy="4248472"/>
          </a:xfrm>
          <a:prstGeom prst="flowChartDocumen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  <a:alpha val="5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Летняя одежда должна обладать многими качествами, чтобы максимально компенсировать дискомфорт от высокой температуры. Не говоря уже о том, что летняя одежда должна быть еще и красива, ведь ее не спрячешь под модный плащ. </a:t>
            </a:r>
          </a:p>
          <a:p>
            <a:r>
              <a:rPr lang="ru-RU" dirty="0" smtClean="0"/>
              <a:t>       Летний стиль – это свободная, воздушная, нарядная, насыщенная сочными красками окружающего мира, одежда. Это невероятный, искрящийся коктейль эмоций, непринужденности и самобытности. Именно летняя пора способствует больше всего раскрытию нашей индивидуальности, внутренней независимости и стремлению вкусить все радости жизни, а также самовыражению. </a:t>
            </a:r>
          </a:p>
          <a:p>
            <a:r>
              <a:rPr lang="ru-RU" dirty="0" smtClean="0"/>
              <a:t>В одежде существует множество стилей, я выбрала подходящий себе -романтический.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1421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404664"/>
            <a:ext cx="7272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я могу сделать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Выноска-облако 17"/>
          <p:cNvSpPr/>
          <p:nvPr/>
        </p:nvSpPr>
        <p:spPr>
          <a:xfrm rot="2301656">
            <a:off x="6441201" y="1495188"/>
            <a:ext cx="1872208" cy="1569781"/>
          </a:xfrm>
          <a:prstGeom prst="cloudCallout">
            <a:avLst>
              <a:gd name="adj1" fmla="val -35651"/>
              <a:gd name="adj2" fmla="val 871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зонтик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19" name="Выноска-облако 18"/>
          <p:cNvSpPr/>
          <p:nvPr/>
        </p:nvSpPr>
        <p:spPr>
          <a:xfrm rot="17665106">
            <a:off x="642631" y="1411914"/>
            <a:ext cx="1728192" cy="1656088"/>
          </a:xfrm>
          <a:prstGeom prst="cloudCallout">
            <a:avLst>
              <a:gd name="adj1" fmla="val -20425"/>
              <a:gd name="adj2" fmla="val 8251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топик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20" name="Выноска-облако 19"/>
          <p:cNvSpPr/>
          <p:nvPr/>
        </p:nvSpPr>
        <p:spPr>
          <a:xfrm rot="20497863">
            <a:off x="5480382" y="4600171"/>
            <a:ext cx="1961203" cy="1512167"/>
          </a:xfrm>
          <a:prstGeom prst="cloudCallout">
            <a:avLst>
              <a:gd name="adj1" fmla="val -35043"/>
              <a:gd name="adj2" fmla="val -8284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B0F0"/>
                </a:solidFill>
              </a:rPr>
              <a:t>сумочка</a:t>
            </a:r>
            <a:endParaRPr lang="ru-RU" sz="2400" dirty="0">
              <a:solidFill>
                <a:srgbClr val="00B0F0"/>
              </a:solidFill>
            </a:endParaRPr>
          </a:p>
        </p:txBody>
      </p:sp>
      <p:sp>
        <p:nvSpPr>
          <p:cNvPr id="21" name="Солнце 20"/>
          <p:cNvSpPr/>
          <p:nvPr/>
        </p:nvSpPr>
        <p:spPr>
          <a:xfrm>
            <a:off x="2928926" y="2357430"/>
            <a:ext cx="71438" cy="4571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олнце 21"/>
          <p:cNvSpPr/>
          <p:nvPr/>
        </p:nvSpPr>
        <p:spPr>
          <a:xfrm>
            <a:off x="2483768" y="2204864"/>
            <a:ext cx="3240360" cy="3024336"/>
          </a:xfrm>
          <a:prstGeom prst="su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Что я могу сделать </a:t>
            </a:r>
            <a:endParaRPr lang="ru-RU" sz="2200" dirty="0"/>
          </a:p>
        </p:txBody>
      </p:sp>
      <p:sp>
        <p:nvSpPr>
          <p:cNvPr id="9" name="Выноска-облако 8"/>
          <p:cNvSpPr/>
          <p:nvPr/>
        </p:nvSpPr>
        <p:spPr>
          <a:xfrm rot="1102137" flipH="1">
            <a:off x="174992" y="4567650"/>
            <a:ext cx="2483752" cy="1512167"/>
          </a:xfrm>
          <a:prstGeom prst="cloudCallout">
            <a:avLst>
              <a:gd name="adj1" fmla="val -35043"/>
              <a:gd name="adj2" fmla="val -82849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B0F0"/>
                </a:solidFill>
              </a:rPr>
              <a:t>пелеринка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245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332656"/>
            <a:ext cx="4968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Топ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428596" y="1785926"/>
            <a:ext cx="4248472" cy="4714908"/>
          </a:xfrm>
          <a:prstGeom prst="flowChartPunchedTape">
            <a:avLst/>
          </a:prstGeom>
          <a:gradFill flip="none" rotWithShape="1">
            <a:gsLst>
              <a:gs pos="95000">
                <a:schemeClr val="accent5">
                  <a:tint val="50000"/>
                  <a:satMod val="300000"/>
                  <a:alpha val="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Топ – это верхняя часть женской одежды без рукавов, один из самых актуальных элементов летней одежды. На него идет минимум материала. Топы удобны, комфортны, подходят для любых ситуаций.</a:t>
            </a:r>
            <a:endParaRPr lang="ru-RU" dirty="0"/>
          </a:p>
        </p:txBody>
      </p:sp>
      <p:pic>
        <p:nvPicPr>
          <p:cNvPr id="6" name="Рисунок 5" descr="J:\DCIM\101MSDCF\DSC01928.JPG"/>
          <p:cNvPicPr/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 rot="5400000">
            <a:off x="3834202" y="1790534"/>
            <a:ext cx="5715040" cy="4095429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677378124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404664"/>
            <a:ext cx="66967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Зонтик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357158" y="1214422"/>
            <a:ext cx="4104456" cy="4929222"/>
          </a:xfrm>
          <a:prstGeom prst="flowChartPunchedTape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  <a:alpha val="5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   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От палящего солнца Вас убережет, сделает неповторимой и изящной ажурный зонтик ручной работы. </a:t>
            </a:r>
          </a:p>
          <a:p>
            <a:r>
              <a:rPr lang="ru-RU" dirty="0" smtClean="0"/>
              <a:t>    Зонт-защитник от злых помыслов, один из символов счастья. Первая «крыша от солнца, которая всегда с тобой»  появилась более 3000 лет назад. Она не только защищала от ярких лучей, но и  демонстрировала знатность владельца.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7" name="Рисунок 6" descr="J:\DCIM\101MSDCF\DSC01894.JPG"/>
          <p:cNvPicPr/>
          <p:nvPr/>
        </p:nvPicPr>
        <p:blipFill>
          <a:blip r:embed="rId3" cstate="email">
            <a:lum contrast="40000"/>
          </a:blip>
          <a:srcRect/>
          <a:stretch>
            <a:fillRect/>
          </a:stretch>
        </p:blipFill>
        <p:spPr bwMode="auto">
          <a:xfrm>
            <a:off x="4071934" y="928670"/>
            <a:ext cx="5072066" cy="5214974"/>
          </a:xfrm>
          <a:prstGeom prst="ellipse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814291333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260648"/>
            <a:ext cx="4896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Сумочка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2" name="Picture 2" descr="DSC01906"/>
          <p:cNvPicPr>
            <a:picLocks noChangeAspect="1" noChangeArrowheads="1"/>
          </p:cNvPicPr>
          <p:nvPr/>
        </p:nvPicPr>
        <p:blipFill>
          <a:blip r:embed="rId3" cstate="email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552" y="1785926"/>
            <a:ext cx="4232448" cy="385765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Блок-схема: перфолента 4"/>
          <p:cNvSpPr/>
          <p:nvPr/>
        </p:nvSpPr>
        <p:spPr>
          <a:xfrm>
            <a:off x="539552" y="1500174"/>
            <a:ext cx="4176464" cy="5000660"/>
          </a:xfrm>
          <a:prstGeom prst="flowChartPunchedTape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  <a:alpha val="5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Оригинальная сумочка-кошелек имеет декоративное и функциональное назначение. Сумочка прекрасно подойдет к любому наряду. Без сомнения это «стильная штучка» в которую можно поместить мобильный телефон, небольшой кошелек, зеркальце и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пудреницу.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А что еще надо для счастья современной моднице?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652045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878</Words>
  <Application>Microsoft Office PowerPoint</Application>
  <PresentationFormat>Экран (4:3)</PresentationFormat>
  <Paragraphs>87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Проект по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технологии</dc:title>
  <dc:creator>Яша</dc:creator>
  <cp:lastModifiedBy>Татьяна</cp:lastModifiedBy>
  <cp:revision>58</cp:revision>
  <dcterms:created xsi:type="dcterms:W3CDTF">2011-11-15T12:20:56Z</dcterms:created>
  <dcterms:modified xsi:type="dcterms:W3CDTF">2023-01-29T15:10:07Z</dcterms:modified>
</cp:coreProperties>
</file>