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1"/>
  </p:notesMasterIdLst>
  <p:sldIdLst>
    <p:sldId id="256" r:id="rId2"/>
    <p:sldId id="305" r:id="rId3"/>
    <p:sldId id="313" r:id="rId4"/>
    <p:sldId id="309" r:id="rId5"/>
    <p:sldId id="311" r:id="rId6"/>
    <p:sldId id="312" r:id="rId7"/>
    <p:sldId id="310" r:id="rId8"/>
    <p:sldId id="314" r:id="rId9"/>
    <p:sldId id="315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2" autoAdjust="0"/>
    <p:restoredTop sz="83528" autoAdjust="0"/>
  </p:normalViewPr>
  <p:slideViewPr>
    <p:cSldViewPr snapToGrid="0">
      <p:cViewPr varScale="1">
        <p:scale>
          <a:sx n="65" d="100"/>
          <a:sy n="65" d="100"/>
        </p:scale>
        <p:origin x="1062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0186604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237958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 advClick="0" advTm="6000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4000" b="1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marL="2743200" lvl="5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marL="3200400" lvl="6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marL="3657600" lvl="7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marL="4114800" lvl="8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 advClick="0" advTm="6000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4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 advClick="0" advTm="6000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 rot="5400000">
            <a:off x="2309019" y="-251619"/>
            <a:ext cx="4525962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5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 advClick="0" advTm="6000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6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 advClick="0" advTm="6000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20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marL="914400" lvl="1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marL="1371600" lvl="2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marL="2743200" lvl="5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marL="3200400" lvl="6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marL="3657600" lvl="7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marL="4114800" lvl="8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marL="2743200" lvl="5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marL="3200400" lvl="6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marL="3657600" lvl="7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marL="4114800" lvl="8" indent="-228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 advClick="0" advTm="6000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 advClick="0" advTm="6000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 advClick="0" advTm="6000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1"/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5pPr>
            <a:lvl6pPr marL="2743200" lvl="5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6pPr>
            <a:lvl7pPr marL="3200400" lvl="6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7pPr>
            <a:lvl8pPr marL="3657600" lvl="7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8pPr>
            <a:lvl9pPr marL="4114800" lvl="8" indent="-228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marL="914400" lvl="1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marL="1371600" lvl="2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marL="2743200" lvl="5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marL="3200400" lvl="6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marL="3657600" lvl="7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marL="4114800" lvl="8" indent="-330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 advClick="0" advTm="6000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06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marL="914400" lvl="1" indent="-3810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marL="1371600" lvl="2" indent="-355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transition spd="slow" advClick="0" advTm="6000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 spd="slow" advClick="0" advTm="6000">
    <p:wip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3"/>
          <p:cNvSpPr txBox="1">
            <a:spLocks noGrp="1"/>
          </p:cNvSpPr>
          <p:nvPr>
            <p:ph type="ctrTitle"/>
          </p:nvPr>
        </p:nvSpPr>
        <p:spPr>
          <a:xfrm>
            <a:off x="685800" y="1548582"/>
            <a:ext cx="7772400" cy="15338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32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СПОРТ В ЛИЦАХ</a:t>
            </a:r>
            <a:r>
              <a:rPr lang="ru-RU" sz="3200" b="1" dirty="0" smtClean="0">
                <a:solidFill>
                  <a:srgbClr val="FF0066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FF0066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9" name="Google Shape;89;p13"/>
          <p:cNvSpPr txBox="1">
            <a:spLocks noGrp="1"/>
          </p:cNvSpPr>
          <p:nvPr>
            <p:ph type="subTitle" idx="1"/>
          </p:nvPr>
        </p:nvSpPr>
        <p:spPr>
          <a:xfrm>
            <a:off x="4724400" y="4724400"/>
            <a:ext cx="4114800" cy="8652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buClrTx/>
              <a:buSzTx/>
            </a:pPr>
            <a:r>
              <a:rPr lang="ru-RU" sz="1800" b="1" kern="1200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Музыкальный руководитель </a:t>
            </a:r>
            <a:r>
              <a:rPr lang="ru-RU" sz="1800" b="1" kern="1200" dirty="0" err="1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Буражева</a:t>
            </a:r>
            <a:r>
              <a:rPr lang="ru-RU" sz="1800" b="1" kern="1200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800" b="1" kern="1200" dirty="0" err="1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Асета</a:t>
            </a:r>
            <a:r>
              <a:rPr lang="ru-RU" sz="1800" b="1" kern="1200" dirty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1800" b="1" kern="1200" dirty="0" err="1" smtClean="0">
                <a:solidFill>
                  <a:srgbClr val="7030A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Даудовна</a:t>
            </a:r>
            <a:endParaRPr lang="ru-RU" sz="1800" b="1" kern="1200" dirty="0">
              <a:solidFill>
                <a:srgbClr val="7030A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lvl="0" indent="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None/>
            </a:pPr>
            <a:endParaRPr dirty="0"/>
          </a:p>
        </p:txBody>
      </p:sp>
      <p:sp>
        <p:nvSpPr>
          <p:cNvPr id="2" name="TextBox 1"/>
          <p:cNvSpPr txBox="1"/>
          <p:nvPr/>
        </p:nvSpPr>
        <p:spPr>
          <a:xfrm>
            <a:off x="1339516" y="232611"/>
            <a:ext cx="62082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100" b="1" dirty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"Детский сад № 55"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Энгельсского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 Саратовской области</a:t>
            </a:r>
          </a:p>
        </p:txBody>
      </p:sp>
      <p:pic>
        <p:nvPicPr>
          <p:cNvPr id="9" name="Рисунок 8" descr="https://sun9-50.userapi.com/impg/L_vpSPa3CR3EhnfSe_FLtG6WkkWfjImVofFFKA/u4gI98_cyuU.jpg?size=604x590&amp;quality=95&amp;sign=bd1b1f5fde9cd270e661f4701b6f6d92&amp;type=album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722" y="2900377"/>
            <a:ext cx="4473678" cy="36480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6335">
        <p:wipe/>
      </p:transition>
    </mc:Choice>
    <mc:Fallback xmlns="">
      <p:transition spd="slow" advClick="0" advTm="6335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6962" y="2181778"/>
            <a:ext cx="5418471" cy="3262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ОЛИМПИЙСКИЕ</a:t>
            </a:r>
          </a:p>
          <a:p>
            <a:pPr algn="ctr"/>
            <a:r>
              <a:rPr lang="ru-RU" sz="4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чемпионки по </a:t>
            </a:r>
          </a:p>
          <a:p>
            <a:pPr algn="ctr"/>
            <a:r>
              <a:rPr lang="ru-RU" sz="4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фигурному катанию</a:t>
            </a:r>
          </a:p>
          <a:p>
            <a:pPr algn="ctr"/>
            <a:r>
              <a:rPr lang="ru-RU" sz="4400" b="1" dirty="0" smtClean="0">
                <a:solidFill>
                  <a:srgbClr val="FF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Пекин 2022</a:t>
            </a:r>
          </a:p>
          <a:p>
            <a:pPr algn="ctr"/>
            <a:endParaRPr lang="ru-RU" sz="1600" b="1" dirty="0" smtClean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b="1" dirty="0">
              <a:solidFill>
                <a:srgbClr val="FF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037176"/>
      </p:ext>
    </p:extLst>
  </p:cSld>
  <p:clrMapOvr>
    <a:masterClrMapping/>
  </p:clrMapOvr>
  <p:transition spd="slow" advClick="0" advTm="6000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84555" y="1150374"/>
            <a:ext cx="623856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66"/>
                </a:solidFill>
              </a:rPr>
              <a:t>Российская фигуристка Анна Щербакова </a:t>
            </a:r>
          </a:p>
          <a:p>
            <a:r>
              <a:rPr lang="ru-RU" sz="2800" dirty="0">
                <a:solidFill>
                  <a:srgbClr val="FF0066"/>
                </a:solidFill>
              </a:rPr>
              <a:t>стала олимпийской чемпионкой Пекина-2022.</a:t>
            </a:r>
          </a:p>
          <a:p>
            <a:r>
              <a:rPr lang="ru-RU" sz="2800" dirty="0">
                <a:solidFill>
                  <a:srgbClr val="FF0066"/>
                </a:solidFill>
              </a:rPr>
              <a:t>Она прыгнула два четверных прыжка и </a:t>
            </a:r>
          </a:p>
          <a:p>
            <a:r>
              <a:rPr lang="ru-RU" sz="2800" dirty="0">
                <a:solidFill>
                  <a:srgbClr val="FF0066"/>
                </a:solidFill>
              </a:rPr>
              <a:t>получила за произвольную программу </a:t>
            </a:r>
          </a:p>
          <a:p>
            <a:r>
              <a:rPr lang="ru-RU" sz="2800" dirty="0">
                <a:solidFill>
                  <a:srgbClr val="FF0066"/>
                </a:solidFill>
              </a:rPr>
              <a:t>175,75 балла. По сумме двух выступлений </a:t>
            </a:r>
          </a:p>
          <a:p>
            <a:r>
              <a:rPr lang="ru-RU" sz="2800" dirty="0">
                <a:solidFill>
                  <a:srgbClr val="FF0066"/>
                </a:solidFill>
              </a:rPr>
              <a:t>Щербакова набрала 255,95 балла.</a:t>
            </a:r>
            <a:endParaRPr lang="ru-RU" sz="28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114820"/>
      </p:ext>
    </p:extLst>
  </p:cSld>
  <p:clrMapOvr>
    <a:masterClrMapping/>
  </p:clrMapOvr>
  <p:transition spd="slow" advClick="0" advTm="6000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sportishka.com/uploads/posts/2021-12/1638563794_1-sportishka-com-p-anya-shcherbakova-sport-krasivie-foto-1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3" t="519" r="8797" b="9833"/>
          <a:stretch/>
        </p:blipFill>
        <p:spPr bwMode="auto">
          <a:xfrm>
            <a:off x="502920" y="762001"/>
            <a:ext cx="5029200" cy="345947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s://img.championat.com/s/1350x900/news/big/n/y/figuristka-anna-scherbakova-razgromila-sopernic_1600618347420788099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440" y="3200400"/>
            <a:ext cx="4629467" cy="343185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80825052"/>
      </p:ext>
    </p:extLst>
  </p:cSld>
  <p:clrMapOvr>
    <a:masterClrMapping/>
  </p:clrMapOvr>
  <p:transition spd="slow" advClick="0" advTm="6000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17290" y="1253613"/>
            <a:ext cx="536841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66"/>
                </a:solidFill>
              </a:rPr>
              <a:t>Серебро </a:t>
            </a:r>
            <a:r>
              <a:rPr lang="ru-RU" sz="3200" dirty="0" smtClean="0">
                <a:solidFill>
                  <a:srgbClr val="FF0066"/>
                </a:solidFill>
              </a:rPr>
              <a:t>выиграла</a:t>
            </a:r>
          </a:p>
          <a:p>
            <a:pPr algn="ctr"/>
            <a:r>
              <a:rPr lang="ru-RU" sz="3200" dirty="0">
                <a:solidFill>
                  <a:srgbClr val="FF0066"/>
                </a:solidFill>
              </a:rPr>
              <a:t> Александра Трусова. Она прыгнула пять четверных прыжков в произвольной программе и получила 177,13 балла. По сумме выступлений Трусова набрала 251,73 балла и выиграла серебро.</a:t>
            </a:r>
            <a:endParaRPr lang="ru-RU" sz="32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186069"/>
      </p:ext>
    </p:extLst>
  </p:cSld>
  <p:clrMapOvr>
    <a:masterClrMapping/>
  </p:clrMapOvr>
  <p:transition spd="slow" advClick="0" advTm="6000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cdnn1.img.sputniknewslv.com/img/07e6/02/11/20502041_0:0:3152:2048_1920x0_80_0_0_f1e033a1eda0bc2fbdb1bdecd919599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961" y="138572"/>
            <a:ext cx="5595394" cy="42122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pulse.imgsmail.ru/imgpreview?mb=pulse&amp;key=pic527620375677527254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16" t="-2076"/>
          <a:stretch/>
        </p:blipFill>
        <p:spPr bwMode="auto">
          <a:xfrm>
            <a:off x="4630994" y="2625213"/>
            <a:ext cx="4290183" cy="39508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96795003"/>
      </p:ext>
    </p:extLst>
  </p:cSld>
  <p:clrMapOvr>
    <a:masterClrMapping/>
  </p:clrMapOvr>
  <p:transition spd="slow" advClick="0" advTm="6000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38864" y="1422236"/>
            <a:ext cx="725620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solidFill>
                  <a:srgbClr val="FF0066"/>
                </a:solidFill>
              </a:rPr>
              <a:t>Камила</a:t>
            </a:r>
            <a:r>
              <a:rPr lang="ru-RU" sz="3600" dirty="0" smtClean="0">
                <a:solidFill>
                  <a:srgbClr val="FF0066"/>
                </a:solidFill>
              </a:rPr>
              <a:t> </a:t>
            </a:r>
            <a:r>
              <a:rPr lang="ru-RU" sz="3600" dirty="0">
                <a:solidFill>
                  <a:srgbClr val="FF0066"/>
                </a:solidFill>
              </a:rPr>
              <a:t>Валиева дважды упала </a:t>
            </a:r>
            <a:endParaRPr lang="ru-RU" sz="3600" dirty="0" smtClean="0">
              <a:solidFill>
                <a:srgbClr val="FF0066"/>
              </a:solidFill>
            </a:endParaRPr>
          </a:p>
          <a:p>
            <a:pPr algn="ctr"/>
            <a:r>
              <a:rPr lang="ru-RU" sz="3600" dirty="0" smtClean="0">
                <a:solidFill>
                  <a:srgbClr val="FF0066"/>
                </a:solidFill>
              </a:rPr>
              <a:t>в</a:t>
            </a:r>
            <a:r>
              <a:rPr lang="ru-RU" sz="3600" dirty="0">
                <a:solidFill>
                  <a:srgbClr val="FF0066"/>
                </a:solidFill>
              </a:rPr>
              <a:t> произвольной программе и за </a:t>
            </a:r>
            <a:endParaRPr lang="ru-RU" sz="3600" dirty="0" smtClean="0">
              <a:solidFill>
                <a:srgbClr val="FF0066"/>
              </a:solidFill>
            </a:endParaRPr>
          </a:p>
          <a:p>
            <a:pPr algn="ctr"/>
            <a:r>
              <a:rPr lang="ru-RU" sz="3600" dirty="0" smtClean="0">
                <a:solidFill>
                  <a:srgbClr val="FF0066"/>
                </a:solidFill>
              </a:rPr>
              <a:t>прокат </a:t>
            </a:r>
            <a:r>
              <a:rPr lang="ru-RU" sz="3600" dirty="0">
                <a:solidFill>
                  <a:srgbClr val="FF0066"/>
                </a:solidFill>
              </a:rPr>
              <a:t>получила 141,93 балла, </a:t>
            </a:r>
            <a:endParaRPr lang="ru-RU" sz="3600" dirty="0" smtClean="0">
              <a:solidFill>
                <a:srgbClr val="FF0066"/>
              </a:solidFill>
            </a:endParaRPr>
          </a:p>
          <a:p>
            <a:pPr algn="ctr"/>
            <a:r>
              <a:rPr lang="ru-RU" sz="3600" dirty="0" smtClean="0">
                <a:solidFill>
                  <a:srgbClr val="FF0066"/>
                </a:solidFill>
              </a:rPr>
              <a:t>заняв </a:t>
            </a:r>
            <a:r>
              <a:rPr lang="ru-RU" sz="3600" dirty="0">
                <a:solidFill>
                  <a:srgbClr val="FF0066"/>
                </a:solidFill>
              </a:rPr>
              <a:t>пятое место. </a:t>
            </a:r>
            <a:endParaRPr lang="ru-RU" sz="3600" dirty="0" smtClean="0">
              <a:solidFill>
                <a:srgbClr val="FF0066"/>
              </a:solidFill>
            </a:endParaRPr>
          </a:p>
          <a:p>
            <a:pPr algn="ctr"/>
            <a:r>
              <a:rPr lang="ru-RU" sz="3600" dirty="0" smtClean="0">
                <a:solidFill>
                  <a:srgbClr val="FF0066"/>
                </a:solidFill>
              </a:rPr>
              <a:t>По</a:t>
            </a:r>
            <a:r>
              <a:rPr lang="ru-RU" sz="3600" dirty="0">
                <a:solidFill>
                  <a:srgbClr val="FF0066"/>
                </a:solidFill>
              </a:rPr>
              <a:t> сумме </a:t>
            </a:r>
            <a:r>
              <a:rPr lang="ru-RU" sz="3600" dirty="0" smtClean="0">
                <a:solidFill>
                  <a:srgbClr val="FF0066"/>
                </a:solidFill>
              </a:rPr>
              <a:t>двух выступлений </a:t>
            </a:r>
          </a:p>
          <a:p>
            <a:pPr algn="ctr"/>
            <a:r>
              <a:rPr lang="ru-RU" sz="3600" dirty="0" smtClean="0">
                <a:solidFill>
                  <a:srgbClr val="FF0066"/>
                </a:solidFill>
              </a:rPr>
              <a:t>набрала </a:t>
            </a:r>
            <a:r>
              <a:rPr lang="ru-RU" sz="3600" dirty="0">
                <a:solidFill>
                  <a:srgbClr val="FF0066"/>
                </a:solidFill>
              </a:rPr>
              <a:t>224,09 балла </a:t>
            </a:r>
            <a:endParaRPr lang="ru-RU" sz="3600" dirty="0" smtClean="0">
              <a:solidFill>
                <a:srgbClr val="FF0066"/>
              </a:solidFill>
            </a:endParaRPr>
          </a:p>
          <a:p>
            <a:pPr algn="ctr"/>
            <a:r>
              <a:rPr lang="ru-RU" sz="3600" dirty="0" smtClean="0">
                <a:solidFill>
                  <a:srgbClr val="FF0066"/>
                </a:solidFill>
              </a:rPr>
              <a:t>и</a:t>
            </a:r>
            <a:r>
              <a:rPr lang="ru-RU" sz="3600" dirty="0">
                <a:solidFill>
                  <a:srgbClr val="FF0066"/>
                </a:solidFill>
              </a:rPr>
              <a:t> стала четвертой.</a:t>
            </a:r>
            <a:endParaRPr lang="ru-RU" sz="3600" dirty="0">
              <a:solidFill>
                <a:srgbClr val="FF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387988"/>
      </p:ext>
    </p:extLst>
  </p:cSld>
  <p:clrMapOvr>
    <a:masterClrMapping/>
  </p:clrMapOvr>
  <p:transition spd="slow" advClick="0" advTm="6000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games-of-thrones.ru/sites/default/files/pictures/2022/Kamila/3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723" y="1327355"/>
            <a:ext cx="5309674" cy="532718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https://i.pinimg.com/originals/a3/ee/f8/a3eef8941807c9a3a93cb770851dfeb1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178" y="2588087"/>
            <a:ext cx="3206442" cy="2559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04256441"/>
      </p:ext>
    </p:extLst>
  </p:cSld>
  <p:clrMapOvr>
    <a:masterClrMapping/>
  </p:clrMapOvr>
  <p:transition spd="slow" advClick="0" advTm="6000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images.hub.ldpr.ru/display?path=media/images/kemerovo/83cd75a5f010876d2404edd0e39efd6312bd6d9ab6cdcbb40b81df1daf42bc06.jpg&amp;op=resize&amp;h=60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620" y="1060070"/>
            <a:ext cx="7171024" cy="49720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5602948"/>
      </p:ext>
    </p:extLst>
  </p:cSld>
  <p:clrMapOvr>
    <a:masterClrMapping/>
  </p:clrMapOvr>
  <p:transition spd="slow" advClick="0" advTm="6000">
    <p:wipe/>
  </p:transition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49</Words>
  <Application>Microsoft Office PowerPoint</Application>
  <PresentationFormat>Экран (4:3)</PresentationFormat>
  <Paragraphs>24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Оформление по умолчанию</vt:lpstr>
      <vt:lpstr>СПОРТ В ЛИЦАХ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 «Сказки шумелки как вид музыкальной игровой деятельности»</dc:title>
  <dc:creator>кристина иванкина</dc:creator>
  <cp:lastModifiedBy>user</cp:lastModifiedBy>
  <cp:revision>48</cp:revision>
  <dcterms:modified xsi:type="dcterms:W3CDTF">2023-01-29T10:05:16Z</dcterms:modified>
</cp:coreProperties>
</file>