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64" r:id="rId4"/>
    <p:sldId id="257" r:id="rId5"/>
    <p:sldId id="273" r:id="rId6"/>
    <p:sldId id="260" r:id="rId7"/>
    <p:sldId id="272" r:id="rId8"/>
    <p:sldId id="269" r:id="rId9"/>
    <p:sldId id="27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2D2FF-36D5-454D-BAC1-604BAE39AD1F}" type="datetimeFigureOut">
              <a:rPr lang="ru-RU" smtClean="0"/>
              <a:t>23.09.2022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5A44A-83CA-4456-9904-D0A8931188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067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BA094-2B11-48DB-96E4-D64153F8C64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EBA-2E49-4B58-B805-6C23CFAF81B5}" type="datetimeFigureOut">
              <a:rPr lang="ru-RU" smtClean="0"/>
              <a:t>23.09.2022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97EEC-C7C4-4718-8A8D-0E17BFAFA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258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EBA-2E49-4B58-B805-6C23CFAF81B5}" type="datetimeFigureOut">
              <a:rPr lang="ru-RU" smtClean="0"/>
              <a:t>23.09.2022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97EEC-C7C4-4718-8A8D-0E17BFAFA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165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EBA-2E49-4B58-B805-6C23CFAF81B5}" type="datetimeFigureOut">
              <a:rPr lang="ru-RU" smtClean="0"/>
              <a:t>23.09.2022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97EEC-C7C4-4718-8A8D-0E17BFAFA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88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EBA-2E49-4B58-B805-6C23CFAF81B5}" type="datetimeFigureOut">
              <a:rPr lang="ru-RU" smtClean="0"/>
              <a:t>23.09.2022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97EEC-C7C4-4718-8A8D-0E17BFAFA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14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EBA-2E49-4B58-B805-6C23CFAF81B5}" type="datetimeFigureOut">
              <a:rPr lang="ru-RU" smtClean="0"/>
              <a:t>23.09.2022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97EEC-C7C4-4718-8A8D-0E17BFAFA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488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EBA-2E49-4B58-B805-6C23CFAF81B5}" type="datetimeFigureOut">
              <a:rPr lang="ru-RU" smtClean="0"/>
              <a:t>23.09.2022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97EEC-C7C4-4718-8A8D-0E17BFAFA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661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EBA-2E49-4B58-B805-6C23CFAF81B5}" type="datetimeFigureOut">
              <a:rPr lang="ru-RU" smtClean="0"/>
              <a:t>23.09.2022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97EEC-C7C4-4718-8A8D-0E17BFAFA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463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EBA-2E49-4B58-B805-6C23CFAF81B5}" type="datetimeFigureOut">
              <a:rPr lang="ru-RU" smtClean="0"/>
              <a:t>23.09.2022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97EEC-C7C4-4718-8A8D-0E17BFAFA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703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EBA-2E49-4B58-B805-6C23CFAF81B5}" type="datetimeFigureOut">
              <a:rPr lang="ru-RU" smtClean="0"/>
              <a:t>23.09.2022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97EEC-C7C4-4718-8A8D-0E17BFAFA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008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EBA-2E49-4B58-B805-6C23CFAF81B5}" type="datetimeFigureOut">
              <a:rPr lang="ru-RU" smtClean="0"/>
              <a:t>23.09.2022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97EEC-C7C4-4718-8A8D-0E17BFAFA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789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EBEBA-2E49-4B58-B805-6C23CFAF81B5}" type="datetimeFigureOut">
              <a:rPr lang="ru-RU" smtClean="0"/>
              <a:t>23.09.2022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97EEC-C7C4-4718-8A8D-0E17BFAFA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083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EBEBA-2E49-4B58-B805-6C23CFAF81B5}" type="datetimeFigureOut">
              <a:rPr lang="ru-RU" smtClean="0"/>
              <a:t>23.09.2022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97EEC-C7C4-4718-8A8D-0E17BFAFA7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164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75FECA-F369-4E96-973C-8E8DF0B14E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FEF085A-29A2-4205-9DA2-24DD7D0339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6B2BEC-5C03-4993-88E4-5000337D94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5978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7791EA-A821-4F52-98ED-F65E062BF0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5579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F7A047F-00CC-4AFA-8C23-97DB7C4FC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1" y="0"/>
            <a:ext cx="9068499" cy="686179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253A514-670E-4DF4-8EB1-CD20E43AD8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5203897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есня.jpe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10000"/>
          </a:blip>
          <a:stretch>
            <a:fillRect/>
          </a:stretch>
        </p:blipFill>
        <p:spPr>
          <a:xfrm>
            <a:off x="-1" y="0"/>
            <a:ext cx="9144031" cy="657227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717EE6F-78D3-41FB-9549-93FD95DE94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92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3352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анец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 contrast="10000"/>
          </a:blip>
          <a:stretch>
            <a:fillRect/>
          </a:stretch>
        </p:blipFill>
        <p:spPr>
          <a:xfrm>
            <a:off x="0" y="0"/>
            <a:ext cx="9144000" cy="6557963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431038-4865-46BA-845A-05A45A5CAF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515" y="3616691"/>
            <a:ext cx="2561112" cy="313477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E4D2363-2E6C-4F51-AFEF-EDAA8598FF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801" y="3616691"/>
            <a:ext cx="1991357" cy="297766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249CA0-BDC4-47F8-95DF-B59798AC2EF9}"/>
              </a:ext>
            </a:extLst>
          </p:cNvPr>
          <p:cNvSpPr txBox="1"/>
          <p:nvPr/>
        </p:nvSpPr>
        <p:spPr>
          <a:xfrm>
            <a:off x="3296872" y="6151017"/>
            <a:ext cx="1426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Полька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2E2EC0-F678-4D2C-BB05-0BB2A1A2D29C}"/>
              </a:ext>
            </a:extLst>
          </p:cNvPr>
          <p:cNvSpPr txBox="1"/>
          <p:nvPr/>
        </p:nvSpPr>
        <p:spPr>
          <a:xfrm>
            <a:off x="6216242" y="6137105"/>
            <a:ext cx="956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Вальс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14282" y="0"/>
            <a:ext cx="864399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Что такое три «кита» в музыке?</a:t>
            </a:r>
            <a:endParaRPr lang="ru-RU" sz="66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6" name="Содержимое 11" descr="три кита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0100" y="1714488"/>
            <a:ext cx="6715172" cy="492445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14282" y="214290"/>
            <a:ext cx="864399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Что такое три «кита» в музыке?</a:t>
            </a:r>
            <a:endParaRPr lang="ru-RU" sz="66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2571744"/>
            <a:ext cx="87154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4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Это три основы, на которых строится вся музыка: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3714752"/>
            <a:ext cx="8429684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Песня</a:t>
            </a:r>
            <a:r>
              <a:rPr lang="ru-RU" sz="4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, </a:t>
            </a:r>
            <a:r>
              <a:rPr lang="ru-RU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Танец</a:t>
            </a:r>
            <a:r>
              <a:rPr lang="ru-RU" sz="4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 и </a:t>
            </a:r>
            <a:r>
              <a:rPr lang="ru-RU" sz="54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latin typeface="Monotype Corsiva" pitchFamily="66" charset="0"/>
              </a:rPr>
              <a:t>Марш</a:t>
            </a:r>
            <a:r>
              <a:rPr lang="ru-RU" sz="4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. </a:t>
            </a:r>
          </a:p>
          <a:p>
            <a:pPr algn="just">
              <a:buNone/>
            </a:pPr>
            <a:r>
              <a:rPr lang="ru-RU" sz="40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Monotype Corsiva" pitchFamily="66" charset="0"/>
              </a:rPr>
              <a:t>Главное – это услышать разницу в характере музыки марша, танца и песни.</a:t>
            </a:r>
            <a:endParaRPr lang="ru-RU" sz="40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53</Words>
  <Application>Microsoft Office PowerPoint</Application>
  <PresentationFormat>Экран (4:3)</PresentationFormat>
  <Paragraphs>10</Paragraphs>
  <Slides>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Богомолова</dc:creator>
  <cp:lastModifiedBy>Татьяна Богомолова</cp:lastModifiedBy>
  <cp:revision>9</cp:revision>
  <dcterms:created xsi:type="dcterms:W3CDTF">2022-09-04T15:56:28Z</dcterms:created>
  <dcterms:modified xsi:type="dcterms:W3CDTF">2022-09-23T10:38:23Z</dcterms:modified>
</cp:coreProperties>
</file>