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70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11522075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-564" y="-174"/>
      </p:cViewPr>
      <p:guideLst>
        <p:guide orient="horz" pos="2160"/>
        <p:guide pos="3629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64156" y="2130429"/>
            <a:ext cx="9793764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28311" y="3886200"/>
            <a:ext cx="8065453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DD547C-35D8-4938-B0A0-2FFD67A39D37}" type="datetimeFigureOut">
              <a:rPr lang="ru-RU" smtClean="0"/>
              <a:pPr/>
              <a:t>05.02.2021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01E06-6AC3-42A9-9327-A6FB959496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DD547C-35D8-4938-B0A0-2FFD67A39D37}" type="datetimeFigureOut">
              <a:rPr lang="ru-RU" smtClean="0"/>
              <a:pPr/>
              <a:t>05.02.2021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01E06-6AC3-42A9-9327-A6FB959496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353504" y="274642"/>
            <a:ext cx="2592467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76105" y="274642"/>
            <a:ext cx="7585366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DD547C-35D8-4938-B0A0-2FFD67A39D37}" type="datetimeFigureOut">
              <a:rPr lang="ru-RU" smtClean="0"/>
              <a:pPr/>
              <a:t>05.02.2021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01E06-6AC3-42A9-9327-A6FB959496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DD547C-35D8-4938-B0A0-2FFD67A39D37}" type="datetimeFigureOut">
              <a:rPr lang="ru-RU" smtClean="0"/>
              <a:pPr/>
              <a:t>05.02.2021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01E06-6AC3-42A9-9327-A6FB959496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0164" y="4406904"/>
            <a:ext cx="9793764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0164" y="2906713"/>
            <a:ext cx="9793764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DD547C-35D8-4938-B0A0-2FFD67A39D37}" type="datetimeFigureOut">
              <a:rPr lang="ru-RU" smtClean="0"/>
              <a:pPr/>
              <a:t>05.02.2021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01E06-6AC3-42A9-9327-A6FB959496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76104" y="1600204"/>
            <a:ext cx="5088917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857054" y="1600204"/>
            <a:ext cx="5088917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DD547C-35D8-4938-B0A0-2FFD67A39D37}" type="datetimeFigureOut">
              <a:rPr lang="ru-RU" smtClean="0"/>
              <a:pPr/>
              <a:t>05.02.2021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01E06-6AC3-42A9-9327-A6FB959496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76104" y="1535113"/>
            <a:ext cx="5090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76104" y="2174875"/>
            <a:ext cx="5090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853056" y="1535113"/>
            <a:ext cx="5092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5853056" y="2174875"/>
            <a:ext cx="5092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DD547C-35D8-4938-B0A0-2FFD67A39D37}" type="datetimeFigureOut">
              <a:rPr lang="ru-RU" smtClean="0"/>
              <a:pPr/>
              <a:t>05.02.2021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01E06-6AC3-42A9-9327-A6FB959496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DD547C-35D8-4938-B0A0-2FFD67A39D37}" type="datetimeFigureOut">
              <a:rPr lang="ru-RU" smtClean="0"/>
              <a:pPr/>
              <a:t>05.02.2021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01E06-6AC3-42A9-9327-A6FB959496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DD547C-35D8-4938-B0A0-2FFD67A39D37}" type="datetimeFigureOut">
              <a:rPr lang="ru-RU" smtClean="0"/>
              <a:pPr/>
              <a:t>05.02.2021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01E06-6AC3-42A9-9327-A6FB959496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6106" y="273050"/>
            <a:ext cx="379068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04811" y="273054"/>
            <a:ext cx="644116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76106" y="1435103"/>
            <a:ext cx="379068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DD547C-35D8-4938-B0A0-2FFD67A39D37}" type="datetimeFigureOut">
              <a:rPr lang="ru-RU" smtClean="0"/>
              <a:pPr/>
              <a:t>05.02.2021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01E06-6AC3-42A9-9327-A6FB959496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58408" y="4800600"/>
            <a:ext cx="6913245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58408" y="612775"/>
            <a:ext cx="6913245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258408" y="5367338"/>
            <a:ext cx="6913245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DD547C-35D8-4938-B0A0-2FFD67A39D37}" type="datetimeFigureOut">
              <a:rPr lang="ru-RU" smtClean="0"/>
              <a:pPr/>
              <a:t>05.02.2021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01E06-6AC3-42A9-9327-A6FB959496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6104" y="274638"/>
            <a:ext cx="10369868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76104" y="1600204"/>
            <a:ext cx="10369868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576104" y="6356354"/>
            <a:ext cx="268848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DD547C-35D8-4938-B0A0-2FFD67A39D37}" type="datetimeFigureOut">
              <a:rPr lang="ru-RU" smtClean="0"/>
              <a:pPr/>
              <a:t>05.02.2021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936709" y="6356354"/>
            <a:ext cx="364865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257487" y="6356354"/>
            <a:ext cx="268848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801E06-6AC3-42A9-9327-A6FB959496E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user\Downloads\&#1079;&#1074;&#1091;&#1082;%20&#1084;&#1077;&#1090;&#1083;&#1077;&#1080;.mp3" TargetMode="External"/><Relationship Id="rId4" Type="http://schemas.openxmlformats.org/officeDocument/2006/relationships/image" Target="../media/image16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7.xml"/><Relationship Id="rId1" Type="http://schemas.openxmlformats.org/officeDocument/2006/relationships/video" Target="file:///C:\Users\user\Desktop\&#1052;&#1059;&#1051;&#1068;&#1058;&#1048;&#1050;%20&#1044;&#1051;&#1071;%20&#1044;&#1045;&#1058;&#1045;&#1049;%20&#1054;%20&#1044;&#1056;&#1059;&#1046;&#1041;&#1045;%20&#1048;%20&#1059;&#1042;&#1040;&#1046;&#1045;&#1053;&#1048;&#1048;.mp4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152207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152207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152207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152207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152207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звук метлеи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288429" y="5913511"/>
            <a:ext cx="944489" cy="94448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9759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11522074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1656581" y="188640"/>
            <a:ext cx="851784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 smtClean="0"/>
              <a:t>Золотые правила уважения</a:t>
            </a:r>
            <a:endParaRPr lang="ru-RU" sz="5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1571642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МУЛЬТИК ДЛЯ ДЕТЕЙ О ДРУЖБЕ И УВАЖЕНИИ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0" y="-891480"/>
            <a:ext cx="11522075" cy="864155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vide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18586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59643" y="0"/>
            <a:ext cx="1188171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152207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152207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152207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 descr="https://sun9-62.userapi.com/impf/6KZy8g-nGwcr7dxTFbt2HDqrBblBgB78l9_UbA/zoHbNwCb6Ho.jpg?size=726x190&amp;quality=96&amp;proxy=1&amp;sign=66ca79e2c9b885109df15c60e83bae63&amp;type=album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0218" y="2708920"/>
            <a:ext cx="11161638" cy="2921092"/>
          </a:xfrm>
          <a:prstGeom prst="rect">
            <a:avLst/>
          </a:prstGeom>
          <a:noFill/>
          <a:ln w="76200">
            <a:solidFill>
              <a:schemeClr val="tx2">
                <a:lumMod val="60000"/>
                <a:lumOff val="40000"/>
              </a:schemeClr>
            </a:solidFill>
          </a:ln>
        </p:spPr>
      </p:pic>
      <p:sp>
        <p:nvSpPr>
          <p:cNvPr id="5" name="TextBox 4"/>
          <p:cNvSpPr txBox="1"/>
          <p:nvPr/>
        </p:nvSpPr>
        <p:spPr>
          <a:xfrm>
            <a:off x="3240757" y="836712"/>
            <a:ext cx="511256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8000" b="1" dirty="0" smtClean="0"/>
              <a:t>Ребусы</a:t>
            </a:r>
            <a:endParaRPr lang="ru-RU" sz="80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2880717" y="5750004"/>
            <a:ext cx="597666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600" b="1" dirty="0" smtClean="0">
                <a:solidFill>
                  <a:srgbClr val="FF0000"/>
                </a:solidFill>
              </a:rPr>
              <a:t>Понимание</a:t>
            </a:r>
            <a:endParaRPr lang="ru-RU" sz="66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2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152207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2" name="Picture 2" descr="https://sun9-19.userapi.com/impf/ECx-e-694dOPL86Tc6o__TJxwRqziTyMLRf7rw/SWR71MBfU5w.jpg?size=311x190&amp;quality=96&amp;proxy=1&amp;sign=c4726baf5090f0e086f97e8bf3cd4389&amp;type=album"/>
          <p:cNvPicPr>
            <a:picLocks noChangeAspect="1" noChangeArrowheads="1"/>
          </p:cNvPicPr>
          <p:nvPr/>
        </p:nvPicPr>
        <p:blipFill>
          <a:blip r:embed="rId3" cstate="print"/>
          <a:srcRect t="6365" b="13011"/>
          <a:stretch>
            <a:fillRect/>
          </a:stretch>
        </p:blipFill>
        <p:spPr bwMode="auto">
          <a:xfrm>
            <a:off x="2952725" y="3861048"/>
            <a:ext cx="5555320" cy="2736304"/>
          </a:xfrm>
          <a:prstGeom prst="rect">
            <a:avLst/>
          </a:prstGeom>
          <a:noFill/>
          <a:ln w="76200">
            <a:solidFill>
              <a:schemeClr val="tx2">
                <a:lumMod val="60000"/>
                <a:lumOff val="40000"/>
              </a:schemeClr>
            </a:solidFill>
          </a:ln>
        </p:spPr>
      </p:pic>
      <p:pic>
        <p:nvPicPr>
          <p:cNvPr id="20484" name="Picture 4" descr="https://sun9-60.userapi.com/impf/D6goUSY-UEdnk4vbhMhqG2NxXI_WbdPR7vJWIw/6z3AdJrLJ3M.jpg?size=618x190&amp;quality=96&amp;proxy=1&amp;sign=e597644c3cab6bb939ffc4842edb3165&amp;type=album"/>
          <p:cNvPicPr>
            <a:picLocks noChangeAspect="1" noChangeArrowheads="1"/>
          </p:cNvPicPr>
          <p:nvPr/>
        </p:nvPicPr>
        <p:blipFill>
          <a:blip r:embed="rId4" cstate="print"/>
          <a:srcRect t="4348" b="15218"/>
          <a:stretch>
            <a:fillRect/>
          </a:stretch>
        </p:blipFill>
        <p:spPr bwMode="auto">
          <a:xfrm>
            <a:off x="432445" y="332656"/>
            <a:ext cx="10773907" cy="2664296"/>
          </a:xfrm>
          <a:prstGeom prst="rect">
            <a:avLst/>
          </a:prstGeom>
          <a:noFill/>
          <a:ln w="76200">
            <a:solidFill>
              <a:schemeClr val="tx2">
                <a:lumMod val="60000"/>
                <a:lumOff val="40000"/>
              </a:schemeClr>
            </a:solidFill>
          </a:ln>
        </p:spPr>
      </p:pic>
      <p:sp>
        <p:nvSpPr>
          <p:cNvPr id="5" name="TextBox 4"/>
          <p:cNvSpPr txBox="1"/>
          <p:nvPr/>
        </p:nvSpPr>
        <p:spPr>
          <a:xfrm>
            <a:off x="3312765" y="2924944"/>
            <a:ext cx="518457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FF0000"/>
                </a:solidFill>
              </a:rPr>
              <a:t>Поддержка</a:t>
            </a:r>
            <a:endParaRPr lang="ru-RU" sz="4800" b="1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384773" y="5805264"/>
            <a:ext cx="460851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FF0000"/>
                </a:solidFill>
              </a:rPr>
              <a:t>Забота</a:t>
            </a:r>
            <a:endParaRPr lang="ru-RU" sz="48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178</TotalTime>
  <Words>7</Words>
  <Application>Microsoft Office PowerPoint</Application>
  <PresentationFormat>Произвольный</PresentationFormat>
  <Paragraphs>5</Paragraphs>
  <Slides>14</Slides>
  <Notes>0</Notes>
  <HiddenSlides>0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22</cp:revision>
  <dcterms:created xsi:type="dcterms:W3CDTF">2021-02-04T15:26:02Z</dcterms:created>
  <dcterms:modified xsi:type="dcterms:W3CDTF">2021-02-05T15:27:20Z</dcterms:modified>
</cp:coreProperties>
</file>