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A639E1-74B8-444C-B009-8D0E553C1EFB}" v="34" dt="2022-12-19T16:26:55.777"/>
    <p1510:client id="{BBEDD191-A5F8-422E-BDED-84F42B05A3D0}" v="175" dt="2022-12-19T16:06:11.927"/>
    <p1510:client id="{CA9946D7-C487-4E2F-9CC8-7C08223A621D}" v="448" dt="2022-12-19T16:23:51.8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789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864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677928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213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377983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979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0188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975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440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653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029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9719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595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456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5705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819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286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19DD13-FC23-93B7-607A-A100AD40D5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4682" y="4612381"/>
            <a:ext cx="7766936" cy="164630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en-US" sz="1600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В банане и йогурте, в горстке малины, повсюду чудесные есть витамины.</a:t>
            </a:r>
            <a:br>
              <a:rPr lang="en-US" sz="1600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1600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Они берегут нас от всяких болезней.</a:t>
            </a:r>
            <a:br>
              <a:rPr lang="en-US" sz="1600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1600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 Чем больше их в пище,</a:t>
            </a:r>
            <a:br>
              <a:rPr lang="en-US" sz="1600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</a:br>
            <a:r>
              <a:rPr lang="en-US" sz="1600" kern="120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 Тем пища полезней.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37BDCFF-2F57-7859-063E-9679270692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2528" y="465526"/>
            <a:ext cx="7766936" cy="1096899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1"/>
                </a:solidFill>
              </a:rPr>
              <a:t>Витамины все нужны. Витамины все важны.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105" y="1143061"/>
            <a:ext cx="7189025" cy="364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646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3385D3-4764-8568-0376-6370DCB3C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3851123" cy="1320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000" dirty="0" smtClean="0"/>
              <a:t>В огороде-жёлтый </a:t>
            </a:r>
            <a:r>
              <a:rPr lang="ru-RU" sz="2000" dirty="0" smtClean="0"/>
              <a:t>мяч.</a:t>
            </a:r>
            <a:br>
              <a:rPr lang="ru-RU" sz="2000" dirty="0" smtClean="0"/>
            </a:br>
            <a:r>
              <a:rPr lang="ru-RU" sz="2000" dirty="0" smtClean="0"/>
              <a:t>Только не бежит он в </a:t>
            </a:r>
            <a:r>
              <a:rPr lang="ru-RU" sz="2000" dirty="0" err="1" smtClean="0"/>
              <a:t>скачь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Он как полная луна. Вкусные в ней семена.</a:t>
            </a:r>
            <a:endParaRPr lang="ru-RU" sz="20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456" y="1342496"/>
            <a:ext cx="5797516" cy="3881437"/>
          </a:xfrm>
        </p:spPr>
      </p:pic>
    </p:spTree>
    <p:extLst>
      <p:ext uri="{BB962C8B-B14F-4D97-AF65-F5344CB8AC3E}">
        <p14:creationId xmlns:p14="http://schemas.microsoft.com/office/powerpoint/2010/main" val="30888337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1740" y="609600"/>
            <a:ext cx="2772262" cy="1320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8887" y="2119026"/>
            <a:ext cx="4464682" cy="388077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accent1"/>
                </a:solidFill>
              </a:rPr>
              <a:t>Под землей живет семья</a:t>
            </a:r>
            <a:r>
              <a:rPr lang="en-US" dirty="0" smtClean="0">
                <a:solidFill>
                  <a:schemeClr val="accent1"/>
                </a:solidFill>
              </a:rPr>
              <a:t>:</a:t>
            </a:r>
            <a:endParaRPr lang="ru-RU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1"/>
                </a:solidFill>
              </a:rPr>
              <a:t>Папа, мама, деток тьма.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/>
                </a:solidFill>
              </a:rPr>
              <a:t>Лишь копни её немножко-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accent1"/>
                </a:solidFill>
              </a:rPr>
              <a:t>Вмиг появится…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5245" y="1359724"/>
            <a:ext cx="6053461" cy="403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24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3E4732-EAEB-FF12-C65E-F478FE45AD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7" y="1678666"/>
            <a:ext cx="4088190" cy="236909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2600" dirty="0" smtClean="0"/>
              <a:t>Сделан он из молока,</a:t>
            </a:r>
            <a:br>
              <a:rPr lang="ru-RU" sz="2600" dirty="0" smtClean="0"/>
            </a:br>
            <a:r>
              <a:rPr lang="ru-RU" sz="2600" dirty="0" smtClean="0"/>
              <a:t>но тверды его бока.</a:t>
            </a:r>
            <a:br>
              <a:rPr lang="ru-RU" sz="2600" dirty="0" smtClean="0"/>
            </a:br>
            <a:r>
              <a:rPr lang="ru-RU" sz="2600" dirty="0" smtClean="0"/>
              <a:t>В нем так много разный дыр.</a:t>
            </a:r>
            <a:br>
              <a:rPr lang="ru-RU" sz="2600" dirty="0" smtClean="0"/>
            </a:br>
            <a:r>
              <a:rPr lang="ru-RU" sz="2600" dirty="0" smtClean="0"/>
              <a:t>Догадались?</a:t>
            </a:r>
            <a:br>
              <a:rPr lang="ru-RU" sz="2600" dirty="0" smtClean="0"/>
            </a:br>
            <a:r>
              <a:rPr lang="ru-RU" sz="2600" dirty="0" smtClean="0"/>
              <a:t>Это…  </a:t>
            </a:r>
            <a:endParaRPr lang="en-US" sz="260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2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4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3968" y="1125847"/>
            <a:ext cx="5511483" cy="4597838"/>
          </a:xfrm>
        </p:spPr>
      </p:pic>
    </p:spTree>
    <p:extLst>
      <p:ext uri="{BB962C8B-B14F-4D97-AF65-F5344CB8AC3E}">
        <p14:creationId xmlns:p14="http://schemas.microsoft.com/office/powerpoint/2010/main" val="2295929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524D11-EB17-5112-B41D-010CA826E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573" y="1939636"/>
            <a:ext cx="3851123" cy="1320800"/>
          </a:xfr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2000" dirty="0" smtClean="0"/>
              <a:t>Может разбиться, может и вариться,</a:t>
            </a:r>
            <a:br>
              <a:rPr lang="ru-RU" sz="2000" dirty="0" smtClean="0"/>
            </a:br>
            <a:r>
              <a:rPr lang="ru-RU" sz="2000" dirty="0" smtClean="0"/>
              <a:t>Если хочешь-</a:t>
            </a:r>
            <a:br>
              <a:rPr lang="ru-RU" sz="2000" dirty="0" smtClean="0"/>
            </a:br>
            <a:r>
              <a:rPr lang="ru-RU" sz="2000" dirty="0" smtClean="0"/>
              <a:t>в птицу  может превратиться. </a:t>
            </a:r>
            <a:endParaRPr lang="ru-RU" sz="20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5720" y="768927"/>
            <a:ext cx="5433946" cy="4558145"/>
          </a:xfr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91904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86BE6E-F314-9FD6-44F5-CE596E05F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3851123" cy="1320800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ru-RU" sz="2000" dirty="0" smtClean="0"/>
              <a:t>С детства мы любим колбаску молочную,</a:t>
            </a:r>
            <a:br>
              <a:rPr lang="ru-RU" sz="2000" dirty="0" smtClean="0"/>
            </a:br>
            <a:r>
              <a:rPr lang="ru-RU" sz="2000" dirty="0" smtClean="0"/>
              <a:t>Сосиски, сардельки, котлетки из мяса, </a:t>
            </a:r>
            <a:br>
              <a:rPr lang="ru-RU" sz="2000" dirty="0" smtClean="0"/>
            </a:br>
            <a:r>
              <a:rPr lang="ru-RU" sz="2000" dirty="0" smtClean="0"/>
              <a:t>Блюда мясные- они между прочим.</a:t>
            </a:r>
            <a:br>
              <a:rPr lang="ru-RU" sz="2000" dirty="0" smtClean="0"/>
            </a:br>
            <a:r>
              <a:rPr lang="ru-RU" sz="2000" dirty="0" smtClean="0"/>
              <a:t>Помогают наращивать мышечную массу.</a:t>
            </a:r>
            <a:br>
              <a:rPr lang="ru-RU" sz="2000" dirty="0" smtClean="0"/>
            </a:br>
            <a:r>
              <a:rPr lang="ru-RU" sz="2000" dirty="0" smtClean="0"/>
              <a:t>Кто мяса не ест- раздражен , апатичен</a:t>
            </a:r>
            <a:br>
              <a:rPr lang="ru-RU" sz="2000" dirty="0" smtClean="0"/>
            </a:br>
            <a:r>
              <a:rPr lang="ru-RU" sz="2000" dirty="0" smtClean="0"/>
              <a:t>И окружающим не симпатичен.</a:t>
            </a:r>
            <a:endParaRPr lang="ru-RU" sz="20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968" y="1101725"/>
            <a:ext cx="5053165" cy="5053165"/>
          </a:xfr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78927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FA9AE8-BB77-3074-9DE1-0080E7EED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550" y="2113250"/>
            <a:ext cx="3851123" cy="1320800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ru-RU" sz="2000" dirty="0" smtClean="0"/>
              <a:t>Плаваю под мостиком </a:t>
            </a:r>
            <a:br>
              <a:rPr lang="ru-RU" sz="2000" dirty="0" smtClean="0"/>
            </a:br>
            <a:r>
              <a:rPr lang="ru-RU" sz="2000" dirty="0" smtClean="0"/>
              <a:t>И виляю хвостиком.</a:t>
            </a:r>
            <a:br>
              <a:rPr lang="ru-RU" sz="2000" dirty="0" smtClean="0"/>
            </a:br>
            <a:r>
              <a:rPr lang="ru-RU" sz="2000" dirty="0" smtClean="0"/>
              <a:t>По земле не хожу,</a:t>
            </a:r>
            <a:br>
              <a:rPr lang="ru-RU" sz="2000" dirty="0" smtClean="0"/>
            </a:br>
            <a:r>
              <a:rPr lang="ru-RU" sz="2000" dirty="0" smtClean="0"/>
              <a:t>Рот есть, да не говорю, </a:t>
            </a:r>
            <a:br>
              <a:rPr lang="ru-RU" sz="2000" dirty="0" smtClean="0"/>
            </a:br>
            <a:r>
              <a:rPr lang="ru-RU" sz="2000" dirty="0" smtClean="0"/>
              <a:t>Глаза есть-не мигаю, </a:t>
            </a:r>
            <a:br>
              <a:rPr lang="ru-RU" sz="2000" dirty="0" smtClean="0"/>
            </a:br>
            <a:r>
              <a:rPr lang="ru-RU" sz="2000" dirty="0" smtClean="0"/>
              <a:t>Крылья есть-не летаю.</a:t>
            </a:r>
            <a:endParaRPr lang="ru-RU" sz="20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0260" y="1293751"/>
            <a:ext cx="4937578" cy="2959798"/>
          </a:xfr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33626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88C9B83F-64CD-41C1-925F-A08801FFD0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1655065-0BD7-4422-BEC0-4401E998090A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DDD90AC-ABEC-4A76-9C9C-AD0A5F8FC7F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id="{21A8AFEF-EC50-4C0B-9C64-814B76C82090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5">
              <a:extLst>
                <a:ext uri="{FF2B5EF4-FFF2-40B4-BE49-F238E27FC236}">
                  <a16:creationId xmlns:a16="http://schemas.microsoft.com/office/drawing/2014/main" id="{CAFAA800-E117-4357-84E4-56B63EA03E3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8DDFC9F4-3B45-402D-8AD7-60B3F08ED75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id="{F26A0854-FBE4-4587-B349-06BE192BD7F6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id="{54A9C4C6-FF7D-470E-BFCA-CE4F60A1F0A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id="{B1721EA8-4871-45D4-B78F-AE805A3004B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E5763971-E3A3-45C6-9BA8-2E032C7A55E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32752E94-0E01-4AF5-A43A-F2FAD8737C29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005B7E-3853-2B24-58DD-C941165AE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8867" y="1678666"/>
            <a:ext cx="4088190" cy="236909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ru-RU" sz="3000" dirty="0" smtClean="0"/>
              <a:t>Сверху шкурка золотая,</a:t>
            </a:r>
            <a:br>
              <a:rPr lang="ru-RU" sz="3000" dirty="0" smtClean="0"/>
            </a:br>
            <a:r>
              <a:rPr lang="ru-RU" sz="3000" dirty="0" smtClean="0"/>
              <a:t>В центре косточка большая.</a:t>
            </a:r>
            <a:br>
              <a:rPr lang="ru-RU" sz="3000" dirty="0" smtClean="0"/>
            </a:br>
            <a:r>
              <a:rPr lang="ru-RU" sz="3000" dirty="0" smtClean="0"/>
              <a:t>Что за фрукт?-Вот вам вопрос.</a:t>
            </a:r>
            <a:br>
              <a:rPr lang="ru-RU" sz="3000" dirty="0" smtClean="0"/>
            </a:br>
            <a:r>
              <a:rPr lang="ru-RU" sz="3000" dirty="0" smtClean="0"/>
              <a:t>Это сладкий…</a:t>
            </a:r>
            <a:endParaRPr lang="en-US" sz="30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2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4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6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0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2725" y="1117764"/>
            <a:ext cx="5389501" cy="3606474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438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885CAC-88BF-93C4-7B19-795452BD9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628" y="1679681"/>
            <a:ext cx="3851123" cy="1320800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ru-RU" sz="2000" dirty="0"/>
              <a:t>Пышно я цвету и густо.</a:t>
            </a:r>
            <a:br>
              <a:rPr lang="ru-RU" sz="2000" dirty="0"/>
            </a:br>
            <a:r>
              <a:rPr lang="ru-RU" sz="2000" dirty="0"/>
              <a:t>Посмотрите на меня!</a:t>
            </a:r>
            <a:br>
              <a:rPr lang="ru-RU" sz="2000" dirty="0"/>
            </a:br>
            <a:r>
              <a:rPr lang="ru-RU" sz="2000" dirty="0"/>
              <a:t>Я- родня цветной капусты,</a:t>
            </a:r>
            <a:br>
              <a:rPr lang="ru-RU" sz="2000" dirty="0"/>
            </a:br>
            <a:r>
              <a:rPr lang="ru-RU" sz="2000" dirty="0"/>
              <a:t>Да и прочей всей родня.</a:t>
            </a:r>
            <a:br>
              <a:rPr lang="ru-RU" sz="2000" dirty="0"/>
            </a:br>
            <a:r>
              <a:rPr lang="ru-RU" sz="2000" dirty="0"/>
              <a:t>Кушать всем меня полезно- </a:t>
            </a:r>
            <a:br>
              <a:rPr lang="ru-RU" sz="2000" dirty="0"/>
            </a:br>
            <a:r>
              <a:rPr lang="ru-RU" sz="2000" dirty="0"/>
              <a:t>Витаминов просто бездна!</a:t>
            </a:r>
            <a:br>
              <a:rPr lang="ru-RU" sz="2000" dirty="0"/>
            </a:br>
            <a:r>
              <a:rPr lang="ru-RU" sz="2000" dirty="0"/>
              <a:t>В огороде, во поле-</a:t>
            </a:r>
            <a:br>
              <a:rPr lang="ru-RU" sz="2000" dirty="0"/>
            </a:br>
            <a:r>
              <a:rPr lang="ru-RU" sz="2000" dirty="0"/>
              <a:t>Лучший овощ- брокколи</a:t>
            </a:r>
            <a:endParaRPr lang="ru-RU" sz="20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6269" y="1237894"/>
            <a:ext cx="5406003" cy="3525175"/>
          </a:xfr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12690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4591F5-7A92-4B6C-1F38-7A14CDA2E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343" y="2764366"/>
            <a:ext cx="3851123" cy="1320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1700" dirty="0" smtClean="0"/>
              <a:t>Корешок оранжевый в  земле,</a:t>
            </a:r>
            <a:br>
              <a:rPr lang="ru-RU" sz="1700" dirty="0" smtClean="0"/>
            </a:br>
            <a:r>
              <a:rPr lang="ru-RU" sz="1700" dirty="0" smtClean="0"/>
              <a:t>А коса зеленая в утренней росе.</a:t>
            </a:r>
            <a:br>
              <a:rPr lang="ru-RU" sz="1700" dirty="0" smtClean="0"/>
            </a:br>
            <a:r>
              <a:rPr lang="ru-RU" sz="1700" dirty="0" smtClean="0"/>
              <a:t>Хочется отведать вновь и вновь </a:t>
            </a:r>
            <a:br>
              <a:rPr lang="ru-RU" sz="1700" dirty="0" smtClean="0"/>
            </a:br>
            <a:r>
              <a:rPr lang="ru-RU" sz="1700" dirty="0" smtClean="0"/>
              <a:t>Эту всем полезную, вкусную…</a:t>
            </a:r>
            <a:endParaRPr lang="ru-RU" sz="17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277" y="680977"/>
            <a:ext cx="4695938" cy="4556165"/>
          </a:xfr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593338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BE9347-DBCE-286C-BE30-70E3B069D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240" y="2551216"/>
            <a:ext cx="3851123" cy="13208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000" dirty="0" smtClean="0"/>
              <a:t>Он в борще незаменим,</a:t>
            </a:r>
            <a:br>
              <a:rPr lang="ru-RU" sz="2000" dirty="0" smtClean="0"/>
            </a:br>
            <a:r>
              <a:rPr lang="ru-RU" sz="2000" dirty="0" smtClean="0"/>
              <a:t>В нем полезный витамин.</a:t>
            </a:r>
            <a:br>
              <a:rPr lang="ru-RU" sz="2000" dirty="0" smtClean="0"/>
            </a:br>
            <a:r>
              <a:rPr lang="ru-RU" sz="2000" dirty="0" smtClean="0"/>
              <a:t>Без окошек и без дверец,</a:t>
            </a:r>
            <a:br>
              <a:rPr lang="ru-RU" sz="2000" dirty="0" smtClean="0"/>
            </a:br>
            <a:r>
              <a:rPr lang="ru-RU" sz="2000" dirty="0" smtClean="0"/>
              <a:t>Красный или жёлтый…</a:t>
            </a:r>
            <a:endParaRPr lang="ru-RU" sz="20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645" y="1513454"/>
            <a:ext cx="5566806" cy="3702505"/>
          </a:xfr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7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5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7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60063531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87</Words>
  <Application>Microsoft Office PowerPoint</Application>
  <PresentationFormat>Широкоэкранный</PresentationFormat>
  <Paragraphs>15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Facet</vt:lpstr>
      <vt:lpstr>В банане и йогурте, в горстке малины, повсюду чудесные есть витамины. Они берегут нас от всяких болезней.  Чем больше их в пище,  Тем пища полезней.</vt:lpstr>
      <vt:lpstr>Сделан он из молока, но тверды его бока. В нем так много разный дыр. Догадались? Это…  </vt:lpstr>
      <vt:lpstr>Может разбиться, может и вариться, Если хочешь- в птицу  может превратиться. </vt:lpstr>
      <vt:lpstr>С детства мы любим колбаску молочную, Сосиски, сардельки, котлетки из мяса,  Блюда мясные- они между прочим. Помогают наращивать мышечную массу. Кто мяса не ест- раздражен , апатичен И окружающим не симпатичен.</vt:lpstr>
      <vt:lpstr>Плаваю под мостиком  И виляю хвостиком. По земле не хожу, Рот есть, да не говорю,  Глаза есть-не мигаю,  Крылья есть-не летаю.</vt:lpstr>
      <vt:lpstr>Сверху шкурка золотая, В центре косточка большая. Что за фрукт?-Вот вам вопрос. Это сладкий…</vt:lpstr>
      <vt:lpstr>Пышно я цвету и густо. Посмотрите на меня! Я- родня цветной капусты, Да и прочей всей родня. Кушать всем меня полезно-  Витаминов просто бездна! В огороде, во поле- Лучший овощ- брокколи</vt:lpstr>
      <vt:lpstr>Корешок оранжевый в  земле, А коса зеленая в утренней росе. Хочется отведать вновь и вновь  Эту всем полезную, вкусную…</vt:lpstr>
      <vt:lpstr>Он в борще незаменим, В нем полезный витамин. Без окошек и без дверец, Красный или жёлтый…</vt:lpstr>
      <vt:lpstr>В огороде-жёлтый мяч. Только не бежит он в скачь. Он как полная луна. Вкусные в ней семена.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egora</dc:creator>
  <cp:lastModifiedBy>egor.azazaz@mail.ru</cp:lastModifiedBy>
  <cp:revision>194</cp:revision>
  <dcterms:created xsi:type="dcterms:W3CDTF">2022-12-19T15:33:50Z</dcterms:created>
  <dcterms:modified xsi:type="dcterms:W3CDTF">2023-01-23T16:17:44Z</dcterms:modified>
</cp:coreProperties>
</file>