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8" r:id="rId2"/>
    <p:sldId id="259" r:id="rId3"/>
    <p:sldId id="260" r:id="rId4"/>
    <p:sldId id="268" r:id="rId5"/>
    <p:sldId id="261" r:id="rId6"/>
    <p:sldId id="262" r:id="rId7"/>
    <p:sldId id="263" r:id="rId8"/>
    <p:sldId id="266" r:id="rId9"/>
    <p:sldId id="264" r:id="rId10"/>
    <p:sldId id="265" r:id="rId11"/>
    <p:sldId id="267" r:id="rId12"/>
    <p:sldId id="269" r:id="rId1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2" autoAdjust="0"/>
    <p:restoredTop sz="94660"/>
  </p:normalViewPr>
  <p:slideViewPr>
    <p:cSldViewPr snapToGrid="0">
      <p:cViewPr varScale="1">
        <p:scale>
          <a:sx n="81" d="100"/>
          <a:sy n="81" d="100"/>
        </p:scale>
        <p:origin x="1334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931B3-F56A-4D55-A444-60ACF7D7C479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F1D9E-ED37-42B1-B1AB-E5CEFA14A7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86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0F1D9E-ED37-42B1-B1AB-E5CEFA14A77F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930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203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2195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694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4103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9803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722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5891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647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121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4111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36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EF450-A3E2-47CF-9240-ECE9B895B29D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2799D-79DD-4297-BBB3-3E844D727C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425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C7836C7-1FF0-4C71-9FCD-912920BBBF6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D2483CA-154B-C243-F2A0-8CD664F117CD}"/>
              </a:ext>
            </a:extLst>
          </p:cNvPr>
          <p:cNvSpPr txBox="1"/>
          <p:nvPr/>
        </p:nvSpPr>
        <p:spPr>
          <a:xfrm>
            <a:off x="1112363" y="264198"/>
            <a:ext cx="801278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16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«Детский сад № 1» с. Ижма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7B7081A-93A2-3C51-2407-FF605D25BCCF}"/>
              </a:ext>
            </a:extLst>
          </p:cNvPr>
          <p:cNvSpPr txBox="1"/>
          <p:nvPr/>
        </p:nvSpPr>
        <p:spPr>
          <a:xfrm>
            <a:off x="1657939" y="4699053"/>
            <a:ext cx="7542622" cy="1894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Выполнил:</a:t>
            </a:r>
          </a:p>
          <a:p>
            <a:pPr algn="r">
              <a:lnSpc>
                <a:spcPct val="150000"/>
              </a:lnSpc>
            </a:pPr>
            <a:r>
              <a:rPr lang="ru-RU" sz="1600" dirty="0" err="1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Забоева</a:t>
            </a: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Марина Александровна, воспитатель</a:t>
            </a:r>
          </a:p>
          <a:p>
            <a:pPr algn="r">
              <a:lnSpc>
                <a:spcPct val="150000"/>
              </a:lnSpc>
            </a:pPr>
            <a:endParaRPr lang="ru-RU" sz="16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r">
              <a:lnSpc>
                <a:spcPct val="150000"/>
              </a:lnSpc>
            </a:pPr>
            <a:endParaRPr lang="ru-RU" sz="1600" dirty="0">
              <a:solidFill>
                <a:schemeClr val="accent1">
                  <a:lumMod val="75000"/>
                </a:schemeClr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1600" dirty="0">
                <a:solidFill>
                  <a:schemeClr val="accent1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2023 год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E42395-4227-B2A5-3D22-8698AF92D1C7}"/>
              </a:ext>
            </a:extLst>
          </p:cNvPr>
          <p:cNvSpPr txBox="1"/>
          <p:nvPr/>
        </p:nvSpPr>
        <p:spPr>
          <a:xfrm>
            <a:off x="395927" y="1478771"/>
            <a:ext cx="863495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2060"/>
                </a:solidFill>
                <a:latin typeface="Monotype Corsiva" panose="03010101010201010101" pitchFamily="66" charset="0"/>
              </a:rPr>
              <a:t>Конкурс :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Monotype Corsiva" panose="03010101010201010101" pitchFamily="66" charset="0"/>
              </a:rPr>
              <a:t>«Волшебный Новый год в детском саду»</a:t>
            </a:r>
          </a:p>
          <a:p>
            <a:pPr algn="ctr"/>
            <a:endParaRPr lang="ru-RU" sz="3200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Monotype Corsiva" panose="03010101010201010101" pitchFamily="66" charset="0"/>
              </a:rPr>
              <a:t>Номинация:</a:t>
            </a:r>
          </a:p>
          <a:p>
            <a:pPr algn="ctr"/>
            <a:r>
              <a:rPr lang="ru-RU" sz="3200" dirty="0">
                <a:solidFill>
                  <a:srgbClr val="002060"/>
                </a:solidFill>
                <a:latin typeface="Monotype Corsiva" panose="03010101010201010101" pitchFamily="66" charset="0"/>
              </a:rPr>
              <a:t>«Лучшее оформление группы к Новому году» в ДОУ»</a:t>
            </a:r>
          </a:p>
        </p:txBody>
      </p:sp>
    </p:spTree>
    <p:extLst>
      <p:ext uri="{BB962C8B-B14F-4D97-AF65-F5344CB8AC3E}">
        <p14:creationId xmlns:p14="http://schemas.microsoft.com/office/powerpoint/2010/main" val="3052752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5693EAF-762E-5654-317D-1CB0459DF3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A60C7EF-A4E6-383B-76A5-3448822C6483}"/>
              </a:ext>
            </a:extLst>
          </p:cNvPr>
          <p:cNvSpPr txBox="1"/>
          <p:nvPr/>
        </p:nvSpPr>
        <p:spPr>
          <a:xfrm>
            <a:off x="2165807" y="94516"/>
            <a:ext cx="5733853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сказочном царстве, новогоднем государстве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Наш детский садик стоит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нём ребята-малыши</a:t>
            </a:r>
          </a:p>
          <a:p>
            <a:pPr algn="ctr"/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Настроены на волшебство!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Иллюминация сверкает и блестит,</a:t>
            </a:r>
            <a:endParaRPr lang="ru-RU" b="0" i="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Таинственный и непривычный вид.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ним Дед Мороз и Снегурочка пришли…</a:t>
            </a:r>
            <a:endParaRPr lang="ru-RU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2D877BD-3081-84BA-6081-443F5170B86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1410" y="2125841"/>
            <a:ext cx="7041823" cy="4590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969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D41B906C-0817-56E7-AF7D-52E49E138C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3D34794-9E13-4413-4E74-32D3ECCCB86F}"/>
              </a:ext>
            </a:extLst>
          </p:cNvPr>
          <p:cNvSpPr txBox="1"/>
          <p:nvPr/>
        </p:nvSpPr>
        <p:spPr>
          <a:xfrm>
            <a:off x="2476108" y="91613"/>
            <a:ext cx="49537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0" i="0" dirty="0">
                <a:solidFill>
                  <a:srgbClr val="0070C0"/>
                </a:solidFill>
                <a:effectLst/>
                <a:latin typeface="Monotype Corsiva" panose="03010101010201010101" pitchFamily="66" charset="0"/>
                <a:cs typeface="Times New Roman" panose="02020603050405020304" pitchFamily="18" charset="0"/>
              </a:rPr>
              <a:t>Всех на свете поздравляем,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Всем мы от души желаем-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 ладоши хлопали,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ноги топали, 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Чтобы дети улыбались-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Веселились и смеялись!!!</a:t>
            </a:r>
            <a:endParaRPr lang="ru-RU" sz="2000" dirty="0">
              <a:solidFill>
                <a:srgbClr val="0070C0"/>
              </a:solidFill>
              <a:effectLst/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6935E73-BF24-3E19-561B-5FEB7ACE138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729" y="2122218"/>
            <a:ext cx="6683604" cy="452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07310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A9AB170-44C0-5AC3-B3C7-97979527973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9D154F1-7FE3-BBB2-2D0A-9018887C9B42}"/>
              </a:ext>
            </a:extLst>
          </p:cNvPr>
          <p:cNvSpPr txBox="1"/>
          <p:nvPr/>
        </p:nvSpPr>
        <p:spPr>
          <a:xfrm>
            <a:off x="2476108" y="2052389"/>
            <a:ext cx="495378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70C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Всё как будто показали-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Мы, конечно же старались-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2400" dirty="0">
                <a:solidFill>
                  <a:srgbClr val="0070C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етям радость подарить,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Ну а вам уж нас судить…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Новый годом и Рождеством, вас , </a:t>
            </a:r>
          </a:p>
          <a:p>
            <a:pPr algn="ctr"/>
            <a:r>
              <a:rPr lang="ru-RU" sz="2400" dirty="0">
                <a:solidFill>
                  <a:srgbClr val="0070C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Уважаемые коллеги!!!</a:t>
            </a:r>
          </a:p>
          <a:p>
            <a:pPr algn="ctr"/>
            <a:endParaRPr lang="ru-RU" sz="2400" dirty="0">
              <a:solidFill>
                <a:srgbClr val="0070C0"/>
              </a:solidFill>
              <a:latin typeface="Monotype Corsiva" panose="03010101010201010101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solidFill>
                  <a:srgbClr val="0070C0"/>
                </a:solidFill>
                <a:effectLst/>
                <a:latin typeface="Monotype Corsiva" panose="03010101010201010101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24490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EFDAAA3-19D3-A3A1-C8FD-E489E882482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DC1C8C-8798-E0A0-76F3-6A3CA24FB050}"/>
              </a:ext>
            </a:extLst>
          </p:cNvPr>
          <p:cNvSpPr txBox="1"/>
          <p:nvPr/>
        </p:nvSpPr>
        <p:spPr>
          <a:xfrm>
            <a:off x="1204275" y="430711"/>
            <a:ext cx="4953784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Приходит Новый год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любимый детский сад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Украсить свою группу</a:t>
            </a:r>
          </a:p>
          <a:p>
            <a:pPr algn="ctr"/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Здесь каждый очень рад!</a:t>
            </a:r>
            <a:endParaRPr lang="ru-RU" sz="32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39495D-FE1A-303F-9534-00CB73774051}"/>
              </a:ext>
            </a:extLst>
          </p:cNvPr>
          <p:cNvSpPr txBox="1"/>
          <p:nvPr/>
        </p:nvSpPr>
        <p:spPr>
          <a:xfrm>
            <a:off x="4582702" y="2923525"/>
            <a:ext cx="50292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Ждёт гостей давно уже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Наше украшение</a:t>
            </a:r>
          </a:p>
          <a:p>
            <a:pPr algn="ctr"/>
            <a:r>
              <a:rPr lang="ru-RU" sz="2400" b="1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«ЗИМНЕЙ СКАЗКЕ» оно посвящается…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5AD07B3-FED3-8CCB-81E3-39B41AE1E2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5" y="2492814"/>
            <a:ext cx="4370634" cy="382829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1208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C6B57CF-93A2-9A05-A15C-232BF9605C6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FC477B8-4F30-2073-6B18-75F5E87BCE7F}"/>
              </a:ext>
            </a:extLst>
          </p:cNvPr>
          <p:cNvSpPr txBox="1"/>
          <p:nvPr/>
        </p:nvSpPr>
        <p:spPr>
          <a:xfrm>
            <a:off x="5282938" y="820519"/>
            <a:ext cx="495378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Звёздочки-снежинки,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Кружатся, кружатся-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шторах и на стенах-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Собрались у малышей,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куда им деться?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Им ведь тоже снежным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Хочется погреться!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869E72F-DC46-CC4A-FF97-E4E886E7446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7635" y="3028596"/>
            <a:ext cx="4870201" cy="3652651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CC7803F-FF8F-AF3A-15C0-8033BC95B5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06615" y="165468"/>
            <a:ext cx="4553161" cy="3460232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98CC4F8-4927-179D-429B-1BEC0556C1A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6104" y="3672364"/>
            <a:ext cx="2824915" cy="31308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579D4A-9185-07B1-A72E-9BC657C24F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77037" y="0"/>
            <a:ext cx="1782739" cy="2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248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B51CA5E-FFB3-3C14-ACB7-6DFBB40661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DB0E02B-739A-DB4F-ADCF-523F0A60F6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817" y="107458"/>
            <a:ext cx="6298318" cy="297330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8AEBC33-BD92-A718-9470-14FFC5CEAECB}"/>
              </a:ext>
            </a:extLst>
          </p:cNvPr>
          <p:cNvSpPr txBox="1"/>
          <p:nvPr/>
        </p:nvSpPr>
        <p:spPr>
          <a:xfrm>
            <a:off x="4380459" y="4267128"/>
            <a:ext cx="5029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 в воздухе парит 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волшебница-ЗИМА,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На улице-МОРОЗ,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</a:rPr>
              <a:t>На окнах-КРАСОТА!!!</a:t>
            </a:r>
            <a:endParaRPr lang="ru-RU" dirty="0"/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3F7956C4-3233-A041-E9BA-41127B0642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033" y="107458"/>
            <a:ext cx="2749213" cy="2852557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5BDF0EA0-EB15-667F-3CC2-81A6BD1E8F0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6804" y="3036854"/>
            <a:ext cx="2554976" cy="375201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331A6FF7-7EF5-88C4-864D-C69C9664A211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6796" y="3003150"/>
            <a:ext cx="1826533" cy="3785721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D0D15F5A-87F0-A974-9DBA-DC26EFA05FC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2071" y="3596328"/>
            <a:ext cx="2849999" cy="3068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499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A20DAB8E-BC16-D787-D8A5-C745B9B0C76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7800F4F-A377-B2A3-621E-3785B2743350}"/>
              </a:ext>
            </a:extLst>
          </p:cNvPr>
          <p:cNvSpPr txBox="1"/>
          <p:nvPr/>
        </p:nvSpPr>
        <p:spPr>
          <a:xfrm>
            <a:off x="3943380" y="274868"/>
            <a:ext cx="242759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Эти чудные украшения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Наши родители мастерили вместе,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Принесли в наш детский сад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оформили 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«Зимнюю сказку»</a:t>
            </a:r>
            <a:endParaRPr lang="ru-RU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6BE0E9B9-2D03-DD04-46EC-A5341F32FB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370" y="3563625"/>
            <a:ext cx="2059896" cy="3159749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1E2AB52-7B75-11BC-1723-B712AACF434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5596" y="136574"/>
            <a:ext cx="3616088" cy="3292426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CFC4768E-4853-DAD4-D658-80168B13A3B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8844" y="3551463"/>
            <a:ext cx="4200427" cy="315032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D6635F5-707B-795C-20E1-8103B72E7A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933" y="121084"/>
            <a:ext cx="3059822" cy="3307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0378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EE91772-29B9-4A99-238D-6E72F033AF0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767102B-BA00-8D72-E453-652CA606FFBC}"/>
              </a:ext>
            </a:extLst>
          </p:cNvPr>
          <p:cNvSpPr txBox="1"/>
          <p:nvPr/>
        </p:nvSpPr>
        <p:spPr>
          <a:xfrm>
            <a:off x="317827" y="3445493"/>
            <a:ext cx="4953784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Знаем, знаем-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Каждый рад в сказке очутиться,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Все родители нам помогали </a:t>
            </a:r>
          </a:p>
          <a:p>
            <a:pPr algn="ctr"/>
            <a:r>
              <a:rPr lang="ru-RU" sz="18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«Зимней сказке» очутиться…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Группу в царство превращали-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Приложили всё старание…</a:t>
            </a:r>
          </a:p>
          <a:p>
            <a:pPr algn="ctr"/>
            <a:endParaRPr lang="ru-RU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8B50D45-706B-74B7-CDA5-1DAA4C7F735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6560" y="134330"/>
            <a:ext cx="2382625" cy="3176834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7800DBF1-E532-E2B7-E5A7-4D15EA29DE8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4148" y="3546837"/>
            <a:ext cx="2382625" cy="3210460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E41FCB5-C584-BBA1-EE35-81695A454AA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2988" y="3521319"/>
            <a:ext cx="2308045" cy="3202352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E06F84E-603B-F145-90E3-CA115874900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50324" y="108811"/>
            <a:ext cx="3391384" cy="322787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9D3ED091-26E0-9860-67BF-F36413D1E3AF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00" y="134330"/>
            <a:ext cx="3390509" cy="2542882"/>
          </a:xfrm>
          <a:prstGeom prst="rect">
            <a:avLst/>
          </a:prstGeom>
        </p:spPr>
      </p:pic>
      <p:pic>
        <p:nvPicPr>
          <p:cNvPr id="15" name="Picture 10">
            <a:extLst>
              <a:ext uri="{FF2B5EF4-FFF2-40B4-BE49-F238E27FC236}">
                <a16:creationId xmlns:a16="http://schemas.microsoft.com/office/drawing/2014/main" id="{89ECC056-C7DB-A45A-0B93-8CFD8518C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8361" y="1692673"/>
            <a:ext cx="1347079" cy="155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95879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E5ECAA8-A0BE-F7A7-A262-CEAC738CD6C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A04721-2F0F-8DA9-16C7-4723AE157E53}"/>
              </a:ext>
            </a:extLst>
          </p:cNvPr>
          <p:cNvSpPr txBox="1"/>
          <p:nvPr/>
        </p:nvSpPr>
        <p:spPr>
          <a:xfrm>
            <a:off x="-154714" y="2532660"/>
            <a:ext cx="495378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так же в гости к нам </a:t>
            </a:r>
          </a:p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ожаловал один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Серьёзный Дядюшка СНЕГОВИК!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 кое-кто к тому же смог</a:t>
            </a:r>
            <a:b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Преподнести  малышам его!</a:t>
            </a:r>
            <a:endParaRPr lang="ru-RU" sz="1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144176C-003F-C6E2-8B9F-FF3B8340E5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2380" y="633134"/>
            <a:ext cx="5264001" cy="5866648"/>
          </a:xfrm>
          <a:prstGeom prst="rect">
            <a:avLst/>
          </a:prstGeom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F3A67B8B-38EB-501A-F26A-64E447458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261" y="707009"/>
            <a:ext cx="1782739" cy="2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8FE7612D-3291-51DB-ADF3-94609C88E0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27098">
            <a:off x="8004807" y="2273036"/>
            <a:ext cx="1782739" cy="2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97994AD9-64B9-DEC0-FA6F-49CAE79E4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0441" y="3755462"/>
            <a:ext cx="1782739" cy="2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F7A34B5A-1A5E-FCC4-ADC3-FE19ABFFB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4463" y="5143559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0A17F6-7FE6-50AA-BEEF-C305B6573D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411" y="5298310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A86AAC33-AA6D-6C21-0590-072438C09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8411" y="590268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9562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2D59397-8156-8D1F-1D76-E78A3FD5D7F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E2CF0A5-B5E3-5F20-225D-7BA30FD387BA}"/>
              </a:ext>
            </a:extLst>
          </p:cNvPr>
          <p:cNvSpPr txBox="1"/>
          <p:nvPr/>
        </p:nvSpPr>
        <p:spPr>
          <a:xfrm>
            <a:off x="-541359" y="2330067"/>
            <a:ext cx="495378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Самый главный здесь герой-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Конечно символ года…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Здесь зайчата веселятся-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Среди ёлочек ребята.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Длинноухие, косые-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Храбрецы все удалые!!!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03C0F23-2C94-D56E-07A5-1F4C0204A7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50554" y="601543"/>
            <a:ext cx="6177908" cy="5273986"/>
          </a:xfrm>
          <a:prstGeom prst="rect">
            <a:avLst/>
          </a:prstGeom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D0B587F7-D64D-A034-95D4-0015CB2175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56375" y="395925"/>
            <a:ext cx="1782739" cy="2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5DFCD317-84D3-7ED9-6B0B-DCC3D7C25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3261" y="4545290"/>
            <a:ext cx="1782739" cy="2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A1035D78-5922-CC93-FDC9-EAB1CC4065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5005" y="5003861"/>
            <a:ext cx="1782739" cy="2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9C6563E-8DF5-3096-13C5-02B1677E3A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1646" y="64692"/>
            <a:ext cx="1782739" cy="2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6F16D2CD-9248-040B-1BC6-6705B7DF59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50468" y="5051268"/>
            <a:ext cx="1782739" cy="2059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5377FDB2-B620-3782-12FE-9914DCD42E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26318" y="302250"/>
            <a:ext cx="1331212" cy="1538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998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6E1F272-AB5A-933A-B581-8DF28786A8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B55542C-7C3B-9E0B-0F39-86A2CBABED82}"/>
              </a:ext>
            </a:extLst>
          </p:cNvPr>
          <p:cNvSpPr txBox="1"/>
          <p:nvPr/>
        </p:nvSpPr>
        <p:spPr>
          <a:xfrm>
            <a:off x="3700268" y="3031690"/>
            <a:ext cx="604518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0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Вас приглашаем – </a:t>
            </a:r>
          </a:p>
          <a:p>
            <a:pPr algn="ctr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выставки наши взгляните,</a:t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0" i="0" dirty="0">
                <a:solidFill>
                  <a:srgbClr val="0070C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Старанье наших деток и родителей вы оцените!</a:t>
            </a:r>
            <a:endParaRPr lang="ru-RU" sz="20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1DB88C5-BC99-E989-9988-4C728A916E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131" y="187481"/>
            <a:ext cx="3383045" cy="3985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3BDFC0F-C817-D716-356D-716BB1ED159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31216" y="4325070"/>
            <a:ext cx="8614234" cy="2270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2B63A0E4-62FF-7667-1EC8-2AC4C6EC15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27307" y="262896"/>
            <a:ext cx="5718143" cy="2627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>
            <a:extLst>
              <a:ext uri="{FF2B5EF4-FFF2-40B4-BE49-F238E27FC236}">
                <a16:creationId xmlns:a16="http://schemas.microsoft.com/office/drawing/2014/main" id="{21E9EC6D-2737-BCDA-14EF-671B804979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2232" y="1923672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>
            <a:extLst>
              <a:ext uri="{FF2B5EF4-FFF2-40B4-BE49-F238E27FC236}">
                <a16:creationId xmlns:a16="http://schemas.microsoft.com/office/drawing/2014/main" id="{CEBFB41B-9025-1D56-E8E2-9C3246329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55450" y="1986730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>
            <a:extLst>
              <a:ext uri="{FF2B5EF4-FFF2-40B4-BE49-F238E27FC236}">
                <a16:creationId xmlns:a16="http://schemas.microsoft.com/office/drawing/2014/main" id="{59A5071F-764D-0B1D-DE49-9801D83F4A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33912" y="2131804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>
            <a:extLst>
              <a:ext uri="{FF2B5EF4-FFF2-40B4-BE49-F238E27FC236}">
                <a16:creationId xmlns:a16="http://schemas.microsoft.com/office/drawing/2014/main" id="{3D97A558-437F-1D15-8D3B-F25E58154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83362" y="2131804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9CBAA5EF-31DF-1301-802F-1BBE8BC56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5714" y="-139907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>
            <a:extLst>
              <a:ext uri="{FF2B5EF4-FFF2-40B4-BE49-F238E27FC236}">
                <a16:creationId xmlns:a16="http://schemas.microsoft.com/office/drawing/2014/main" id="{E6CE5ACF-3429-A494-5943-6942A45D98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5564" y="-171393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16291F-A7A8-D7E4-63EE-740F245A5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3653" y="3829017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6B65D830-E38D-B516-6EE8-D62FC32E8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790" y="4047353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0">
            <a:extLst>
              <a:ext uri="{FF2B5EF4-FFF2-40B4-BE49-F238E27FC236}">
                <a16:creationId xmlns:a16="http://schemas.microsoft.com/office/drawing/2014/main" id="{89270CA1-6E1C-B175-700A-DEF301CD37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8919" y="3946355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>
            <a:extLst>
              <a:ext uri="{FF2B5EF4-FFF2-40B4-BE49-F238E27FC236}">
                <a16:creationId xmlns:a16="http://schemas.microsoft.com/office/drawing/2014/main" id="{BE050058-FDD9-4A95-5FDD-D35250333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6983" y="3781346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>
            <a:extLst>
              <a:ext uri="{FF2B5EF4-FFF2-40B4-BE49-F238E27FC236}">
                <a16:creationId xmlns:a16="http://schemas.microsoft.com/office/drawing/2014/main" id="{24C39EE5-3916-507B-9E8A-45D8E7D859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34786" y="4000712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0">
            <a:extLst>
              <a:ext uri="{FF2B5EF4-FFF2-40B4-BE49-F238E27FC236}">
                <a16:creationId xmlns:a16="http://schemas.microsoft.com/office/drawing/2014/main" id="{7E7ED216-3261-5A52-551A-27B2785FE9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9386" y="3855638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0">
            <a:extLst>
              <a:ext uri="{FF2B5EF4-FFF2-40B4-BE49-F238E27FC236}">
                <a16:creationId xmlns:a16="http://schemas.microsoft.com/office/drawing/2014/main" id="{2A0E60FF-88ED-A045-BBD4-592D1A4610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398" y="3867541"/>
            <a:ext cx="1076986" cy="1244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71081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</TotalTime>
  <Words>323</Words>
  <Application>Microsoft Office PowerPoint</Application>
  <PresentationFormat>Лист A4 (210x297 мм)</PresentationFormat>
  <Paragraphs>72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Анжелика Гудырева</dc:creator>
  <cp:lastModifiedBy>Анжелика Гудырева</cp:lastModifiedBy>
  <cp:revision>1</cp:revision>
  <dcterms:created xsi:type="dcterms:W3CDTF">2023-01-04T08:04:58Z</dcterms:created>
  <dcterms:modified xsi:type="dcterms:W3CDTF">2023-01-29T13:41:35Z</dcterms:modified>
</cp:coreProperties>
</file>