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11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017fe62df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017fe62df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017fe62dfa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017fe62dfa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017fe62dfa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017fe62dfa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017fe62dfa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017fe62dfa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017fe62dfa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017fe62dfa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017fe62dfa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017fe62dfa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91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7466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775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1805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0702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96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781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235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5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355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4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41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96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78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95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96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1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1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1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1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1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1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500">
                <a:highlight>
                  <a:srgbClr val="FFFFFF"/>
                </a:highlight>
              </a:rPr>
              <a:t>Методическое логопедическое пособие </a:t>
            </a:r>
            <a:endParaRPr sz="2500">
              <a:highlight>
                <a:srgbClr val="FFFFFF"/>
              </a:highlight>
            </a:endParaRPr>
          </a:p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44000"/>
              <a:buFont typeface="Arial"/>
              <a:buNone/>
            </a:pPr>
            <a:r>
              <a:rPr lang="ru" sz="2500">
                <a:highlight>
                  <a:srgbClr val="FFFFFF"/>
                </a:highlight>
              </a:rPr>
              <a:t>«Звуковые дорожки» </a:t>
            </a:r>
            <a:endParaRPr sz="2500">
              <a:highlight>
                <a:srgbClr val="FFFFFF"/>
              </a:highlight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ru" sz="1350">
                <a:highlight>
                  <a:srgbClr val="FFFFFF"/>
                </a:highlight>
              </a:rPr>
              <a:t>Методическое логопедическое пособие  «Звуковые дорожки» </a:t>
            </a:r>
            <a:endParaRPr sz="1350"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990"/>
              <a:buNone/>
            </a:pPr>
            <a:endParaRPr sz="252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chemeClr val="dk1"/>
                </a:solidFill>
                <a:highlight>
                  <a:srgbClr val="FFFFFF"/>
                </a:highlight>
              </a:rPr>
              <a:t>Чтобы дети с удовольствием посещали логопедические занятия и с интересом выполняли предложенные им задания, необходимо придумывать новые, интересные дидактические игры с разными картинками, персонажами, сюжетами и материалом. Вашему вниманию я предлагаю дидактические пособия для индивидуальных и подгрупповых логопедических занятий на автоматизацию разных звуков, формирование интонационной выразительности, развитие зрительно-моторных координаций и так далее. Звуковые дорожки  изготовлены  из фетра и  помогают разнообразить занятие, повысить эффективность коррекционной работы.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14338"/>
            <a:ext cx="9144000" cy="431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0025"/>
            <a:ext cx="9144000" cy="474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5740"/>
            <a:ext cx="9144000" cy="4732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14550"/>
            <a:ext cx="9144000" cy="45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chemeClr val="dk1"/>
                </a:solidFill>
              </a:rPr>
              <a:t>С помощью звуковых дорожек ребенок не только уточнит артикуляцию и закрепит в своей речи произношение гласных и согласных звуков родного языка, но и разовьет зрительное внимание и точность движений своих еще не всегда послушных пальчиков.</a:t>
            </a: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Экран (16:9)</PresentationFormat>
  <Slides>7</Slides>
  <Notes>7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Методическое логопедическое пособие  «Звуковые дорожки»  </vt:lpstr>
      <vt:lpstr>Методическое логопедическое пособие  «Звуковые дорожки»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логопедическое пособие  «Звуковые дорожки»  </dc:title>
  <cp:lastModifiedBy>Александр Панарин</cp:lastModifiedBy>
  <cp:revision>1</cp:revision>
  <dcterms:modified xsi:type="dcterms:W3CDTF">2023-01-29T14:43:19Z</dcterms:modified>
</cp:coreProperties>
</file>