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7" r:id="rId3"/>
    <p:sldId id="288" r:id="rId4"/>
    <p:sldId id="290" r:id="rId5"/>
    <p:sldId id="289" r:id="rId6"/>
    <p:sldId id="256" r:id="rId7"/>
    <p:sldId id="257" r:id="rId8"/>
    <p:sldId id="273" r:id="rId9"/>
    <p:sldId id="265" r:id="rId10"/>
    <p:sldId id="293" r:id="rId11"/>
    <p:sldId id="258" r:id="rId12"/>
    <p:sldId id="275" r:id="rId13"/>
    <p:sldId id="291" r:id="rId14"/>
    <p:sldId id="282" r:id="rId15"/>
    <p:sldId id="292" r:id="rId16"/>
    <p:sldId id="279" r:id="rId17"/>
    <p:sldId id="260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0793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820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465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6659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72334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284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4430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627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01625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1266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946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59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2301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9915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51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592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3A5BC0-B379-4253-AE08-0E5A9F695FF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B84C9F5-BA5B-4EFB-BC79-C42D211FAC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7259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style.rbc.ru/health/604912249a79475fc2fd3a82" TargetMode="External"/><Relationship Id="rId2" Type="http://schemas.openxmlformats.org/officeDocument/2006/relationships/hyperlink" Target="https://style.rbc.ru/health/606207209a79473d4374bedf#:~:text=%D0%92%D0%B8%D1%82%D0%B0%D0%BC%D0%B8%D0%BD%20%D0%90%20%E2%80%94%20%D0%B6%D0%B8%D1%80%D0%BE%D1%80%D0%B0%D1%81%D1%82%D0%B2%D0%BE%D1%80%D0%B8%D0%BC%D1%8B%D0%B9.,%D0%BF%D1%80%D0%BE%D0%B4%D1%83%D0%BA%D1%82%20%E2%80%94%20%D0%B3%D0%BE%D0%B2%D1%8F%D0%B6%D1%8C%D1%8F%20%D0%B8%D0%BB%D0%B8%20%D0%BA%D1%83%D1%80%D0%B8%D0%BD%D0%B0%D1%8F%20%D0%BF%D0%B5%D1%87%D0%B5%D0%BD%D1%8C.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9674" y="291601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Тропинки здоровья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infinica.ru/wp-content/uploads/2018/10/1-2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837" y="1264555"/>
            <a:ext cx="6035040" cy="495336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980218" y="3566159"/>
            <a:ext cx="5160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ученица 6А  класса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 Средняя школа №68»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Кузина Софья.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Сычникова И. 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99069" y="1264555"/>
            <a:ext cx="4954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Городская научно-практическая конференция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5-8 классов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«Путь к успеху» </a:t>
            </a:r>
          </a:p>
        </p:txBody>
      </p:sp>
    </p:spTree>
    <p:extLst>
      <p:ext uri="{BB962C8B-B14F-4D97-AF65-F5344CB8AC3E}">
        <p14:creationId xmlns:p14="http://schemas.microsoft.com/office/powerpoint/2010/main" val="19661929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6300" y="200161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Морковь очень полезный продукт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pediatrinfo.ru/wp-content/uploads/8/f/a/8fa8507032e4f928641f5df579cc5cc5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4744" y="1406698"/>
            <a:ext cx="5588586" cy="5127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8" descr="https://prostayaferma.ru/wp-content/uploads/1/8/f/18f92e13532500cff477dc9c2297fed4.jpe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38596" y="4148051"/>
            <a:ext cx="4879570" cy="2385753"/>
          </a:xfrm>
          <a:prstGeom prst="rect">
            <a:avLst/>
          </a:prstGeom>
          <a:noFill/>
          <a:ln w="28575">
            <a:solidFill>
              <a:schemeClr val="accent4"/>
            </a:solidFill>
          </a:ln>
          <a:extLst/>
        </p:spPr>
      </p:pic>
      <p:pic>
        <p:nvPicPr>
          <p:cNvPr id="9218" name="Picture 2" descr="Морковь, Овощи, Здоровый, Корнеплод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7472" y="1406885"/>
            <a:ext cx="3985060" cy="2656708"/>
          </a:xfrm>
          <a:prstGeom prst="rect">
            <a:avLst/>
          </a:prstGeom>
          <a:noFill/>
          <a:ln w="381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06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Свекла – целительница, витамин молодости.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71416" y="1691638"/>
            <a:ext cx="401258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Свекла принадлежит к числу самых полезных овощей.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Особую ценность придает витамин Р, который способствует снижению давления.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Свекла особенно полезна пожилым людям.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старинных травниках свеклу рекомендовали как лечебное средство -при гипертонии,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-малокровии,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запорах.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противовоспалительное средство -- при насморке,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зубной боли.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Свекла - мой любимый овощ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0805" y="1691638"/>
            <a:ext cx="6531223" cy="4118958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04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37417" y="1455381"/>
            <a:ext cx="3894626" cy="3291185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Тыква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богата витаминами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овощ — один из рекордсменов по содержанию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витамина 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тыкве много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витамина С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присутствуют почти все 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витамины группы B.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Все это делает ее продуктом,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полезным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кожи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глаз,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сердечно-сосудистой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диабете.</a:t>
            </a:r>
          </a:p>
        </p:txBody>
      </p:sp>
      <p:pic>
        <p:nvPicPr>
          <p:cNvPr id="5" name="Объект 4" descr="https://mrfilin.com/wp-content/uploads/3/4/7/3475d2a1d514ac8506d1ea096620130e.jpg"/>
          <p:cNvPicPr>
            <a:picLocks noGrp="1"/>
          </p:cNvPicPr>
          <p:nvPr>
            <p:ph idx="1"/>
          </p:nvPr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64029" y="1522249"/>
            <a:ext cx="7215448" cy="4463935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4081550" y="215763"/>
            <a:ext cx="4507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Тыква – царица осени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733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68234" y="316539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 – наш второй хлеб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Как дополнение к лечению белых легких - 50 мл картофельного сока натощак и ...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3040" y="1105592"/>
            <a:ext cx="4148853" cy="2612275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  <p:pic>
        <p:nvPicPr>
          <p:cNvPr id="5" name="Рисунок 4" descr="Дышать над картошкой желательно не сразу после еды, и не сразу перед едой. 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57906" y="3530600"/>
            <a:ext cx="6197027" cy="3235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6146" name="Picture 2" descr="Исследовательская работа &amp;quot;Картофель - второй хлеб&amp;quot; 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63040" y="3810000"/>
            <a:ext cx="4148853" cy="2955869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81877" y="995957"/>
            <a:ext cx="5549083" cy="28315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 не раз выручал людей в трудные времена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является национальной пищей.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нем содержится огромное количество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витаминов, 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минеральных веществ.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калорийности превышает в несколько раз морковь.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Картофельную диету назначают при: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заболевании суставов,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респираторных заболеваниях</a:t>
            </a:r>
          </a:p>
          <a:p>
            <a:pPr marL="285750" indent="-285750">
              <a:buFontTx/>
              <a:buChar char="-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звенной болезни желудка.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695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5796" y="323465"/>
            <a:ext cx="10255146" cy="142220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Капуста - великий борец с микробами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Способствует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заживлению ран, лучшей свертываемости крови, формированию костей и здоровью зубов, регулирует работу печени. Особенно ценна капуста белокочанная витамином С, который сохраняется в ней долгое время и не теряет своих свойств, потому зимой можно давать 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капусту белокочанную детям 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взрослым в качестве витаминного средства.</a:t>
            </a:r>
            <a:endParaRPr lang="ru-RU" sz="1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https://mrfilin.com/wp-content/uploads/2/a/e/2ae0c3861447764f96b5d26fead5d0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2734" y="2128059"/>
            <a:ext cx="5658208" cy="4729941"/>
          </a:xfrm>
          <a:prstGeom prst="rect">
            <a:avLst/>
          </a:prstGeom>
          <a:noFill/>
          <a:ln w="38100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Царица овощей - капуста&amp;quot;. 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5869" y="2128059"/>
            <a:ext cx="5327408" cy="4729941"/>
          </a:xfrm>
          <a:prstGeom prst="rect">
            <a:avLst/>
          </a:prstGeom>
          <a:noFill/>
          <a:ln w="381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588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https://domadeal.files.wordpress.com/2021/11/kapusty.jpe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89212" y="540982"/>
            <a:ext cx="8896984" cy="6059979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0879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1362" y="274975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Пряные овощи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 descr="https://cf3.ppt-online.org/files3/slide/b/bFo3lPLGOAx9eQ4Kf7dNRVEszYgDkrWUHaTM28/slide-27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9484" y="1492862"/>
            <a:ext cx="5760719" cy="5090818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</p:pic>
      <p:pic>
        <p:nvPicPr>
          <p:cNvPr id="10" name="Picture 2" descr="https://edatop.ru/uploads/posts/2021-04/1618670776_edatop.ru_ukrop-pri-beremennosti-polza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1160" y="1492862"/>
            <a:ext cx="5431945" cy="5090818"/>
          </a:xfrm>
          <a:prstGeom prst="rect">
            <a:avLst/>
          </a:prstGeom>
          <a:noFill/>
          <a:ln w="381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6426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4" y="250037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травы.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3" descr="https://im0-tub-ru.yandex.net/i?id=e3fb438cd02f2d7131c514d4a1ad3afb-l&amp;n=1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924" y="972589"/>
            <a:ext cx="8911687" cy="5777346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9754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941" y="474481"/>
            <a:ext cx="8911687" cy="12808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сохранить свое здоровье 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долгие годы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ds03.infourok.ru/uploads/ex/0a71/00035248-e6836b08/img8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7972" y="1911928"/>
            <a:ext cx="9228035" cy="4630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3721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7677" y="-115722"/>
            <a:ext cx="8911687" cy="1213002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помощники в укреплении здоровья</a:t>
            </a:r>
          </a:p>
        </p:txBody>
      </p:sp>
      <p:pic>
        <p:nvPicPr>
          <p:cNvPr id="1026" name="Picture 2" descr="Наши помощники в сохранении здоровья Режим дня Личная гигиена Правильное пи...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45"/>
          <a:stretch/>
        </p:blipFill>
        <p:spPr bwMode="auto">
          <a:xfrm>
            <a:off x="1987701" y="1014153"/>
            <a:ext cx="9594022" cy="5602777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0578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4612" y="158598"/>
            <a:ext cx="8911687" cy="128089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7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13186" y="1081675"/>
            <a:ext cx="8254538" cy="5485380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982137" y="3244334"/>
            <a:ext cx="22277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Правильное питание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145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1223" y="133003"/>
            <a:ext cx="4846319" cy="135497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Рациональное питание</a:t>
            </a:r>
            <a:b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https://i12.fotocdn.net/s128/6cfa8cab4c544aae/pin_l/289349363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8677" y="931024"/>
            <a:ext cx="6264426" cy="5926975"/>
          </a:xfrm>
          <a:prstGeom prst="ellipse">
            <a:avLst/>
          </a:prstGeom>
          <a:ln w="63500" cap="rnd"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8387542" y="1787236"/>
            <a:ext cx="261173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Оно же - правильное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питание – это 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необходимое условие нашего хорошего самочувствия и крепкого иммунитета.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7238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0242" y="0"/>
            <a:ext cx="8420791" cy="8095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Овощи – кладовая здоровья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80" name="Picture 8" descr="https://fs.znanio.ru/methodology/images/e1/bf/e1bf220368844d6390f1360aa4b82792adeb0d2e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71002" y="1062681"/>
            <a:ext cx="8202238" cy="5662315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8479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64006" y="274976"/>
            <a:ext cx="8911687" cy="1021809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Огурец очень полезный продукт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parnik33.ru/garden-raw/img/31347.php.jpg"/>
          <p:cNvPicPr>
            <a:picLocks noGrp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4060"/>
          <a:stretch/>
        </p:blipFill>
        <p:spPr bwMode="auto">
          <a:xfrm>
            <a:off x="2219498" y="1579419"/>
            <a:ext cx="9800705" cy="5079076"/>
          </a:xfrm>
          <a:prstGeom prst="rect">
            <a:avLst/>
          </a:prstGeom>
          <a:noFill/>
          <a:ln w="38100">
            <a:solidFill>
              <a:schemeClr val="accent4"/>
            </a:solidFill>
          </a:ln>
        </p:spPr>
      </p:pic>
    </p:spTree>
    <p:extLst>
      <p:ext uri="{BB962C8B-B14F-4D97-AF65-F5344CB8AC3E}">
        <p14:creationId xmlns:p14="http://schemas.microsoft.com/office/powerpoint/2010/main" val="1812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55033" y="1014152"/>
            <a:ext cx="3865418" cy="4896197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полезным веществом, содержащимся в этих овощах, является </a:t>
            </a:r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ликопин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 обладает многими важными качествами. Перечислим их: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ликопин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противодействует появлению опухолей,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очищает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сосуды от атеросклеротических бляшек,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нормализует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сердечно-сосудистой системы,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является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антиоксидантом,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замедляет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процессы старения,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-защищает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кожу от вредного воздействия солнечного облучения.</a:t>
            </a:r>
          </a:p>
        </p:txBody>
      </p:sp>
      <p:pic>
        <p:nvPicPr>
          <p:cNvPr id="1028" name="Picture 4" descr="Помидоры Много Красный Еда фото Пища, Продукты питания, Томаты, красная, кр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461" y="1687484"/>
            <a:ext cx="6898371" cy="4921134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01252" y="181933"/>
            <a:ext cx="8994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Томаты лечат раковые и другие заболевания</a:t>
            </a:r>
            <a:r>
              <a:rPr lang="ru-RU" sz="3600" dirty="0" smtClean="0">
                <a:solidFill>
                  <a:srgbClr val="FF0000"/>
                </a:solidFill>
              </a:rPr>
              <a:t>.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129847" y="4646506"/>
            <a:ext cx="37906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Помидор также действует 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антисептически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обеззаразить порез или ссадину, разрежьте плод пополам и приложите к ранке.</a:t>
            </a:r>
          </a:p>
        </p:txBody>
      </p:sp>
    </p:spTree>
    <p:extLst>
      <p:ext uri="{BB962C8B-B14F-4D97-AF65-F5344CB8AC3E}">
        <p14:creationId xmlns:p14="http://schemas.microsoft.com/office/powerpoint/2010/main" val="167659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fsd.kopilkaurokov.ru/uploads/user_file_544b27a1a45ff/img_user_file_544b27a1a45ff_0_1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2873" y="241069"/>
            <a:ext cx="9676014" cy="6467301"/>
          </a:xfrm>
          <a:prstGeom prst="rect">
            <a:avLst/>
          </a:prstGeom>
          <a:noFill/>
          <a:ln w="38100">
            <a:solidFill>
              <a:schemeClr val="accent5"/>
            </a:solidFill>
          </a:ln>
        </p:spPr>
      </p:pic>
    </p:spTree>
    <p:extLst>
      <p:ext uri="{BB962C8B-B14F-4D97-AF65-F5344CB8AC3E}">
        <p14:creationId xmlns:p14="http://schemas.microsoft.com/office/powerpoint/2010/main" val="147894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632</TotalTime>
  <Words>245</Words>
  <Application>Microsoft Office PowerPoint</Application>
  <PresentationFormat>Широкоэкранный</PresentationFormat>
  <Paragraphs>44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Century Gothic</vt:lpstr>
      <vt:lpstr>Times New Roman</vt:lpstr>
      <vt:lpstr>Wingdings 3</vt:lpstr>
      <vt:lpstr>Легкий дым</vt:lpstr>
      <vt:lpstr>Тропинки здоровья</vt:lpstr>
      <vt:lpstr>Как сохранить свое здоровье  на долгие годы</vt:lpstr>
      <vt:lpstr> Наши помощники в укреплении здоровья</vt:lpstr>
      <vt:lpstr>Правильное питание</vt:lpstr>
      <vt:lpstr>Рациональное питание    </vt:lpstr>
      <vt:lpstr>Овощи – кладовая здоровья</vt:lpstr>
      <vt:lpstr>Огурец очень полезный продукт</vt:lpstr>
      <vt:lpstr>Главным полезным веществом, содержащимся в этих овощах, является ликопин. Он обладает многими важными качествами. Перечислим их: - ликопин противодействует появлению опухолей, - очищает сосуды от атеросклеротических бляшек, - нормализует работу сердечно-сосудистой системы, - является антиоксидантом,  - замедляет процессы старения, -защищает кожу от вредного воздействия солнечного облучения.</vt:lpstr>
      <vt:lpstr>Презентация PowerPoint</vt:lpstr>
      <vt:lpstr>Морковь очень полезный продукт</vt:lpstr>
      <vt:lpstr>Свекла – целительница, витамин молодости.</vt:lpstr>
      <vt:lpstr>Тыква богата витаминами.  Этот овощ — один из рекордсменов по содержанию витамина А . Также в тыкве много витамина С,  присутствуют почти все витамины группы B. Все это делает ее продуктом, полезным - для кожи, - глаз,  - сердечно-сосудистой системы.  - при диабете.</vt:lpstr>
      <vt:lpstr>Картофель – наш второй хлеб</vt:lpstr>
      <vt:lpstr>Капуста - великий борец с микробами Способствует заживлению ран, лучшей свертываемости крови, формированию костей и здоровью зубов, регулирует работу печени. Особенно ценна капуста белокочанная витамином С, который сохраняется в ней долгое время и не теряет своих свойств, потому зимой можно давать капусту белокочанную детям и взрослым в качестве витаминного средства.</vt:lpstr>
      <vt:lpstr>Презентация PowerPoint</vt:lpstr>
      <vt:lpstr>Пряные овощи</vt:lpstr>
      <vt:lpstr>Полезные травы.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Анатольевна</dc:creator>
  <cp:lastModifiedBy>Ирина Анатольевна</cp:lastModifiedBy>
  <cp:revision>51</cp:revision>
  <dcterms:created xsi:type="dcterms:W3CDTF">2022-01-31T17:20:04Z</dcterms:created>
  <dcterms:modified xsi:type="dcterms:W3CDTF">2023-01-30T18:06:54Z</dcterms:modified>
</cp:coreProperties>
</file>