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F793BEA8-459B-47DF-A98F-9485024A56B3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9D8DB8A-551C-42B7-8E2A-EAE34976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395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EA8-459B-47DF-A98F-9485024A56B3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DB8A-551C-42B7-8E2A-EAE34976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1234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EA8-459B-47DF-A98F-9485024A56B3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DB8A-551C-42B7-8E2A-EAE34976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7687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EA8-459B-47DF-A98F-9485024A56B3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DB8A-551C-42B7-8E2A-EAE349764143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75419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EA8-459B-47DF-A98F-9485024A56B3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DB8A-551C-42B7-8E2A-EAE34976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2457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EA8-459B-47DF-A98F-9485024A56B3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DB8A-551C-42B7-8E2A-EAE34976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82098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EA8-459B-47DF-A98F-9485024A56B3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DB8A-551C-42B7-8E2A-EAE34976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452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EA8-459B-47DF-A98F-9485024A56B3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DB8A-551C-42B7-8E2A-EAE34976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74253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EA8-459B-47DF-A98F-9485024A56B3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DB8A-551C-42B7-8E2A-EAE34976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801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EA8-459B-47DF-A98F-9485024A56B3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DB8A-551C-42B7-8E2A-EAE34976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524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EA8-459B-47DF-A98F-9485024A56B3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DB8A-551C-42B7-8E2A-EAE34976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65279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EA8-459B-47DF-A98F-9485024A56B3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DB8A-551C-42B7-8E2A-EAE34976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0640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EA8-459B-47DF-A98F-9485024A56B3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DB8A-551C-42B7-8E2A-EAE34976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327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EA8-459B-47DF-A98F-9485024A56B3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DB8A-551C-42B7-8E2A-EAE34976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21148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EA8-459B-47DF-A98F-9485024A56B3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DB8A-551C-42B7-8E2A-EAE34976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799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EA8-459B-47DF-A98F-9485024A56B3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DB8A-551C-42B7-8E2A-EAE34976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2634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3BEA8-459B-47DF-A98F-9485024A56B3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D8DB8A-551C-42B7-8E2A-EAE34976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1321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93BEA8-459B-47DF-A98F-9485024A56B3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D8DB8A-551C-42B7-8E2A-EAE3497641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61797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Исследовательский проект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компьютерные игры: польза или вред?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8182" y="2646219"/>
            <a:ext cx="4285672" cy="4285672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20800" y="3509963"/>
            <a:ext cx="5652655" cy="2351737"/>
          </a:xfrm>
        </p:spPr>
        <p:txBody>
          <a:bodyPr>
            <a:normAutofit/>
          </a:bodyPr>
          <a:lstStyle/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r>
              <a:rPr lang="ru-RU" sz="1400" b="1" dirty="0" smtClean="0">
                <a:solidFill>
                  <a:srgbClr val="002060"/>
                </a:solidFill>
              </a:rPr>
              <a:t>Подготовил: Яковлев Тимофей</a:t>
            </a:r>
          </a:p>
          <a:p>
            <a:r>
              <a:rPr lang="ru-RU" sz="1400" b="1" dirty="0" smtClean="0">
                <a:solidFill>
                  <a:srgbClr val="002060"/>
                </a:solidFill>
              </a:rPr>
              <a:t>Воспитатель: </a:t>
            </a:r>
            <a:r>
              <a:rPr lang="ru-RU" sz="1400" b="1" dirty="0" err="1" smtClean="0">
                <a:solidFill>
                  <a:srgbClr val="002060"/>
                </a:solidFill>
              </a:rPr>
              <a:t>Слабко</a:t>
            </a:r>
            <a:r>
              <a:rPr lang="ru-RU" sz="1400" b="1" dirty="0" smtClean="0">
                <a:solidFill>
                  <a:srgbClr val="002060"/>
                </a:solidFill>
              </a:rPr>
              <a:t> Я.В.</a:t>
            </a:r>
          </a:p>
          <a:p>
            <a:r>
              <a:rPr lang="ru-RU" sz="1400" b="1" dirty="0" smtClean="0">
                <a:solidFill>
                  <a:srgbClr val="002060"/>
                </a:solidFill>
              </a:rPr>
              <a:t>МБДОУ « Детский сад №17</a:t>
            </a:r>
            <a:endParaRPr lang="ru-RU" sz="1400" b="1" dirty="0">
              <a:solidFill>
                <a:srgbClr val="002060"/>
              </a:solidFill>
            </a:endParaRPr>
          </a:p>
        </p:txBody>
      </p:sp>
      <p:pic>
        <p:nvPicPr>
          <p:cNvPr id="1026" name="Picture 2" descr="https://sun9-west.userapi.com/sun9-54/s/v1/ig2/FVbIXC60kOK0N4FJZvNi_iAjayhYVZIr5HQXvhbSe1zflK_ynVW8qufy6Md7A6uSgYGYtRsoufVethCQd5iQjjbB.jpg?size=1600x1600&amp;quality=95&amp;type=album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93309" y="3710475"/>
            <a:ext cx="2964873" cy="2964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08652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Результаты  показали, что у всех ребят есть дома компьютер, они умеют им пользоваться, большую часть времени проводят за компьютерными играми. Почти не гуляют и не общаются со сверстниками.</a:t>
            </a:r>
          </a:p>
          <a:p>
            <a:r>
              <a:rPr lang="ru-RU" dirty="0" smtClean="0"/>
              <a:t>Проведение беседы с использованием презентации показало человека разумного и человека зависящего от игр в компьютер.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79086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Человек разумный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Это тот человек, который занимается спортом, имеет друзей, ходит на кружки рисования, пения, увлекается хобби, любит животных, помогает родителям, мечтает и стремится к целям, достигнуть результаты по тайскому боксу, по футболу,</a:t>
            </a:r>
            <a:r>
              <a:rPr lang="en-US" dirty="0" smtClean="0"/>
              <a:t> </a:t>
            </a:r>
            <a:r>
              <a:rPr lang="ru-RU" dirty="0" smtClean="0"/>
              <a:t>по плаванию. Жизнь этих ребят интересна, насыщенна и полезна.</a:t>
            </a:r>
            <a:endParaRPr lang="ru-RU" dirty="0"/>
          </a:p>
        </p:txBody>
      </p:sp>
      <p:pic>
        <p:nvPicPr>
          <p:cNvPr id="4" name="Рисунок 3" descr="https://kartinkof.club/uploads/posts/2022-05/1653655520_28-kartinkof-club-p-veselie-rebyata-kartinki-dlya-detei-29.pn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0836" y="4341090"/>
            <a:ext cx="4248728" cy="22074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372517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Человек зависимый от игр в компьютер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 дети , которые проводят все свое время за компьютером, думают, что они ловкие и быстрые, хотя на самом деле тренируют мышцы пальца щелкающего по клавишам. Такие ребята одиноки, раздражены, не умеют найти общения со сверстниками, не умеют играть в коллективные игры.</a:t>
            </a:r>
          </a:p>
          <a:p>
            <a:r>
              <a:rPr lang="ru-RU" dirty="0" smtClean="0"/>
              <a:t>Сгорбленная поза, долгая неподвижность приводит ко многим болезням, ухудшается зрение и теряется память.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54812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Вывод: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2249486"/>
            <a:ext cx="10163897" cy="4465349"/>
          </a:xfrm>
        </p:spPr>
        <p:txBody>
          <a:bodyPr>
            <a:normAutofit/>
          </a:bodyPr>
          <a:lstStyle/>
          <a:p>
            <a:r>
              <a:rPr lang="ru-RU" dirty="0" smtClean="0"/>
              <a:t>Чтобы сохранить здоровье, нужно правильно организовать рабочее место, проводить только определенное количество времени, выбирать только познавательные и обучающие, развивающие игры.</a:t>
            </a:r>
          </a:p>
          <a:p>
            <a:r>
              <a:rPr lang="ru-RU" dirty="0" smtClean="0"/>
              <a:t>Для этого я каждому ребенку подарил Памятку.</a:t>
            </a:r>
          </a:p>
          <a:p>
            <a:r>
              <a:rPr lang="ru-RU" dirty="0" smtClean="0"/>
              <a:t>Влияние компьютерных игр на детей неоднозначно, кто то развивает логическое мышление, а кто то забывает про реальный окружающий мир.</a:t>
            </a:r>
          </a:p>
          <a:p>
            <a:r>
              <a:rPr lang="ru-RU" dirty="0" smtClean="0"/>
              <a:t>Есть хорошая поговорка «Все хорошо в меру»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4473" y="51535"/>
            <a:ext cx="2197951" cy="219795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7738" y="51535"/>
            <a:ext cx="2246955" cy="2246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4836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1413" y="305593"/>
            <a:ext cx="10320914" cy="641065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443143" y="3244334"/>
            <a:ext cx="14414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top\</a:t>
            </a:r>
            <a:r>
              <a:rPr lang="ru-RU" dirty="0" err="1"/>
              <a:t>тима</a:t>
            </a:r>
            <a:r>
              <a:rPr lang="ru-RU" dirty="0"/>
              <a:t>.</a:t>
            </a:r>
            <a:r>
              <a:rPr lang="en-US" dirty="0"/>
              <a:t>jpg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58425" y="3939982"/>
            <a:ext cx="2708563" cy="2708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25521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Мне нравится играть в компьютерные игры. Когда я стал  подолгу сидеть за компьютером, то не раз слышал от родителей, что долго сидеть за играми очень вредно для глаз и здоровья в целом .</a:t>
            </a:r>
          </a:p>
          <a:p>
            <a:r>
              <a:rPr lang="ru-RU" dirty="0" smtClean="0"/>
              <a:t>Мне стало интересно, а правда ли компьютер наносит вред, и все ли игры полезны?</a:t>
            </a:r>
          </a:p>
          <a:p>
            <a:r>
              <a:rPr lang="ru-RU" dirty="0" smtClean="0"/>
              <a:t>Я думаю, что данная тема интересна, так как все ребята проявляют интерес к компьютерным играм. Но не все знают, как правильно им пользоваться, чтобы не нанести вред здоровью.  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027972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Цели  и задачи моего проекта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1Составить правила по безопасному пользованию </a:t>
            </a:r>
          </a:p>
          <a:p>
            <a:pPr marL="0" indent="0">
              <a:buNone/>
            </a:pPr>
            <a:r>
              <a:rPr lang="ru-RU" dirty="0" smtClean="0"/>
              <a:t>   компьютера.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2</a:t>
            </a:r>
            <a:r>
              <a:rPr lang="ru-RU" dirty="0" smtClean="0"/>
              <a:t> Выяснить,  в чем польза и вред  компьютерных игр.</a:t>
            </a:r>
          </a:p>
          <a:p>
            <a:r>
              <a:rPr lang="ru-RU" dirty="0"/>
              <a:t>3</a:t>
            </a:r>
            <a:r>
              <a:rPr lang="ru-RU" dirty="0" smtClean="0"/>
              <a:t> Узнать какие правила нужно соблюдать при пользовании гаджета.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2769" y="3281956"/>
            <a:ext cx="2557030" cy="3398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21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Предмет исследования и методы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59200" y="2249486"/>
            <a:ext cx="4507345" cy="3550949"/>
          </a:xfrm>
        </p:spPr>
        <p:txBody>
          <a:bodyPr/>
          <a:lstStyle/>
          <a:p>
            <a:r>
              <a:rPr lang="ru-RU" dirty="0" smtClean="0"/>
              <a:t>Отношение детей к компьютерным играм.</a:t>
            </a:r>
          </a:p>
          <a:p>
            <a:r>
              <a:rPr lang="ru-RU" dirty="0" smtClean="0"/>
              <a:t>Поиск информации,  социологический опрос и анализ результатов.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3194" y="2475345"/>
            <a:ext cx="3013641" cy="40048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7291" y="2249486"/>
            <a:ext cx="3103013" cy="4123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094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План исследования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Найти , изучить информацию в интернете, попросить беседы и видео уроки у воспитателей и родителей.</a:t>
            </a:r>
          </a:p>
          <a:p>
            <a:r>
              <a:rPr lang="ru-RU" dirty="0" smtClean="0"/>
              <a:t>Сделать презентацию по собранному материалу.</a:t>
            </a:r>
          </a:p>
          <a:p>
            <a:r>
              <a:rPr lang="ru-RU" dirty="0" smtClean="0"/>
              <a:t>Провести опрос  среди своих друзей, в какие игры любят играть одно </a:t>
            </a:r>
            <a:r>
              <a:rPr lang="ru-RU" dirty="0" err="1" smtClean="0"/>
              <a:t>групники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Составить правила по безопасному пользованию играми .</a:t>
            </a:r>
          </a:p>
          <a:p>
            <a:r>
              <a:rPr lang="ru-RU" dirty="0" smtClean="0"/>
              <a:t>Провести беседу в группе, вместе с воспитателем и раздать правила друзьям.</a:t>
            </a:r>
          </a:p>
        </p:txBody>
      </p:sp>
    </p:spTree>
    <p:extLst>
      <p:ext uri="{BB962C8B-B14F-4D97-AF65-F5344CB8AC3E}">
        <p14:creationId xmlns:p14="http://schemas.microsoft.com/office/powerpoint/2010/main" val="1346912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</a:t>
            </a:r>
            <a:r>
              <a:rPr lang="ru-RU" dirty="0" smtClean="0">
                <a:solidFill>
                  <a:srgbClr val="00B050"/>
                </a:solidFill>
              </a:rPr>
              <a:t>Польза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9740" y="88178"/>
            <a:ext cx="9905999" cy="354171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FF0000"/>
                </a:solidFill>
              </a:rPr>
              <a:t>Исходя из собранной информации, я узнал что компьютерные игры могут нести как и </a:t>
            </a:r>
            <a:r>
              <a:rPr lang="ru-RU" dirty="0" smtClean="0">
                <a:solidFill>
                  <a:srgbClr val="00B050"/>
                </a:solidFill>
              </a:rPr>
              <a:t>пользу</a:t>
            </a:r>
            <a:r>
              <a:rPr lang="ru-RU" dirty="0" smtClean="0">
                <a:solidFill>
                  <a:srgbClr val="FF0000"/>
                </a:solidFill>
              </a:rPr>
              <a:t>, так и вред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3759" y="2097088"/>
            <a:ext cx="3917959" cy="280242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0" name="Овал 9"/>
          <p:cNvSpPr/>
          <p:nvPr/>
        </p:nvSpPr>
        <p:spPr>
          <a:xfrm>
            <a:off x="7709186" y="942109"/>
            <a:ext cx="2678546" cy="152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Можно весело провести свободное время</a:t>
            </a:r>
            <a:endParaRPr lang="ru-RU" dirty="0"/>
          </a:p>
        </p:txBody>
      </p:sp>
      <p:sp>
        <p:nvSpPr>
          <p:cNvPr id="12" name="Овал 11"/>
          <p:cNvSpPr/>
          <p:nvPr/>
        </p:nvSpPr>
        <p:spPr>
          <a:xfrm>
            <a:off x="8724466" y="3375517"/>
            <a:ext cx="2678546" cy="152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Развивает быстроту реакции, внимание</a:t>
            </a:r>
            <a:endParaRPr lang="ru-RU" dirty="0"/>
          </a:p>
        </p:txBody>
      </p:sp>
      <p:sp>
        <p:nvSpPr>
          <p:cNvPr id="13" name="Овал 12"/>
          <p:cNvSpPr/>
          <p:nvPr/>
        </p:nvSpPr>
        <p:spPr>
          <a:xfrm>
            <a:off x="788839" y="3584462"/>
            <a:ext cx="2678546" cy="152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Можно научиться работать в разных программах</a:t>
            </a:r>
            <a:endParaRPr lang="ru-RU" dirty="0"/>
          </a:p>
        </p:txBody>
      </p:sp>
      <p:sp>
        <p:nvSpPr>
          <p:cNvPr id="14" name="Овал 13"/>
          <p:cNvSpPr/>
          <p:nvPr/>
        </p:nvSpPr>
        <p:spPr>
          <a:xfrm>
            <a:off x="1235213" y="1103428"/>
            <a:ext cx="2678546" cy="152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Развивают желание создавать, находить что-то  интересное</a:t>
            </a:r>
            <a:endParaRPr lang="ru-RU" dirty="0"/>
          </a:p>
        </p:txBody>
      </p:sp>
      <p:sp>
        <p:nvSpPr>
          <p:cNvPr id="15" name="Овал 14"/>
          <p:cNvSpPr/>
          <p:nvPr/>
        </p:nvSpPr>
        <p:spPr>
          <a:xfrm>
            <a:off x="5041105" y="5108462"/>
            <a:ext cx="2678546" cy="1524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Логические игры развивают мозги память</a:t>
            </a:r>
            <a:endParaRPr lang="ru-RU" dirty="0"/>
          </a:p>
        </p:txBody>
      </p:sp>
      <p:cxnSp>
        <p:nvCxnSpPr>
          <p:cNvPr id="21" name="Прямая со стрелкой 20"/>
          <p:cNvCxnSpPr>
            <a:stCxn id="9" idx="7"/>
          </p:cNvCxnSpPr>
          <p:nvPr/>
        </p:nvCxnSpPr>
        <p:spPr>
          <a:xfrm flipV="1">
            <a:off x="7257946" y="2097088"/>
            <a:ext cx="657618" cy="410406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>
            <a:stCxn id="9" idx="6"/>
            <a:endCxn id="12" idx="2"/>
          </p:cNvCxnSpPr>
          <p:nvPr/>
        </p:nvCxnSpPr>
        <p:spPr>
          <a:xfrm>
            <a:off x="7831718" y="3498303"/>
            <a:ext cx="892748" cy="63921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>
            <a:stCxn id="9" idx="4"/>
          </p:cNvCxnSpPr>
          <p:nvPr/>
        </p:nvCxnSpPr>
        <p:spPr>
          <a:xfrm>
            <a:off x="5872739" y="4899517"/>
            <a:ext cx="221673" cy="2089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>
            <a:stCxn id="9" idx="2"/>
          </p:cNvCxnSpPr>
          <p:nvPr/>
        </p:nvCxnSpPr>
        <p:spPr>
          <a:xfrm flipH="1">
            <a:off x="3269673" y="3498303"/>
            <a:ext cx="644086" cy="4551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stCxn id="9" idx="1"/>
            <a:endCxn id="14" idx="5"/>
          </p:cNvCxnSpPr>
          <p:nvPr/>
        </p:nvCxnSpPr>
        <p:spPr>
          <a:xfrm flipH="1" flipV="1">
            <a:off x="3521495" y="2404243"/>
            <a:ext cx="966036" cy="1032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3886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            </a:t>
            </a:r>
            <a:r>
              <a:rPr lang="ru-RU" dirty="0" smtClean="0">
                <a:solidFill>
                  <a:srgbClr val="FF0000"/>
                </a:solidFill>
              </a:rPr>
              <a:t>ВРЕД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06"/>
          <a:stretch/>
        </p:blipFill>
        <p:spPr>
          <a:xfrm>
            <a:off x="4026982" y="1812019"/>
            <a:ext cx="3953290" cy="28154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5" name="Овал 4"/>
          <p:cNvSpPr/>
          <p:nvPr/>
        </p:nvSpPr>
        <p:spPr>
          <a:xfrm>
            <a:off x="8071916" y="1063873"/>
            <a:ext cx="2419928" cy="14962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Жестокие </a:t>
            </a:r>
            <a:r>
              <a:rPr lang="ru-RU" dirty="0" err="1" smtClean="0"/>
              <a:t>игрыприучают</a:t>
            </a:r>
            <a:r>
              <a:rPr lang="ru-RU" dirty="0" smtClean="0"/>
              <a:t> к насилию и агрессии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8968509" y="3445482"/>
            <a:ext cx="2419928" cy="14962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Ухудшается зрение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4793663" y="4941773"/>
            <a:ext cx="2419928" cy="14962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Отнимают желание общаться </a:t>
            </a:r>
            <a:r>
              <a:rPr lang="ru-RU" smtClean="0"/>
              <a:t>с ребятами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785072" y="3445483"/>
            <a:ext cx="2419928" cy="14962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Вызывают болезни суставов и позвоночника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1515410" y="1063873"/>
            <a:ext cx="2419928" cy="1496291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Вызывают привыкание</a:t>
            </a:r>
            <a:endParaRPr lang="ru-RU" dirty="0"/>
          </a:p>
        </p:txBody>
      </p:sp>
      <p:cxnSp>
        <p:nvCxnSpPr>
          <p:cNvPr id="11" name="Прямая со стрелкой 10"/>
          <p:cNvCxnSpPr>
            <a:stCxn id="4" idx="7"/>
            <a:endCxn id="5" idx="2"/>
          </p:cNvCxnSpPr>
          <p:nvPr/>
        </p:nvCxnSpPr>
        <p:spPr>
          <a:xfrm flipV="1">
            <a:off x="7401326" y="1812019"/>
            <a:ext cx="670590" cy="41230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4" idx="6"/>
            <a:endCxn id="6" idx="2"/>
          </p:cNvCxnSpPr>
          <p:nvPr/>
        </p:nvCxnSpPr>
        <p:spPr>
          <a:xfrm>
            <a:off x="7980272" y="3219719"/>
            <a:ext cx="988237" cy="9739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4" idx="4"/>
            <a:endCxn id="7" idx="0"/>
          </p:cNvCxnSpPr>
          <p:nvPr/>
        </p:nvCxnSpPr>
        <p:spPr>
          <a:xfrm>
            <a:off x="6003627" y="4627419"/>
            <a:ext cx="0" cy="3143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4" idx="2"/>
          </p:cNvCxnSpPr>
          <p:nvPr/>
        </p:nvCxnSpPr>
        <p:spPr>
          <a:xfrm flipH="1">
            <a:off x="2964873" y="3219719"/>
            <a:ext cx="1062109" cy="4869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4" idx="1"/>
          </p:cNvCxnSpPr>
          <p:nvPr/>
        </p:nvCxnSpPr>
        <p:spPr>
          <a:xfrm flipH="1">
            <a:off x="3740727" y="2224325"/>
            <a:ext cx="865201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17171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Анкетирование </a:t>
            </a:r>
            <a:r>
              <a:rPr lang="ru-RU" dirty="0" err="1" smtClean="0">
                <a:solidFill>
                  <a:srgbClr val="FF0000"/>
                </a:solidFill>
              </a:rPr>
              <a:t>одногруппников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1542474"/>
            <a:ext cx="10219314" cy="5172362"/>
          </a:xfrm>
        </p:spPr>
        <p:txBody>
          <a:bodyPr>
            <a:normAutofit/>
          </a:bodyPr>
          <a:lstStyle/>
          <a:p>
            <a:r>
              <a:rPr lang="ru-RU" dirty="0" smtClean="0"/>
              <a:t>1. мальчик, девочка -12мальчиков, 8 девочек</a:t>
            </a:r>
          </a:p>
          <a:p>
            <a:r>
              <a:rPr lang="ru-RU" dirty="0" smtClean="0"/>
              <a:t>2. У тебя дома есть компьютер -20 человек</a:t>
            </a:r>
          </a:p>
          <a:p>
            <a:r>
              <a:rPr lang="ru-RU" dirty="0" smtClean="0"/>
              <a:t>3.Играешь ли ты в компьютерные игры?-  16 человек да, 4 человека иногда</a:t>
            </a:r>
          </a:p>
          <a:p>
            <a:r>
              <a:rPr lang="ru-RU" dirty="0" smtClean="0"/>
              <a:t>4.Какие твои любимые игры </a:t>
            </a:r>
            <a:r>
              <a:rPr lang="ru-RU" dirty="0" err="1" smtClean="0"/>
              <a:t>гоночки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</a:t>
            </a:r>
            <a:r>
              <a:rPr lang="ru-RU" dirty="0" err="1" smtClean="0"/>
              <a:t>стрелялки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</a:t>
            </a:r>
            <a:r>
              <a:rPr lang="ru-RU" dirty="0" err="1" smtClean="0"/>
              <a:t>майнкрафт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игры для девочек салон красоты</a:t>
            </a:r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кот Том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2577" y="4230255"/>
            <a:ext cx="2008915" cy="2156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233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5. Сколько времени ты тратишь на игру?- Меньше 30 мин 1человек,2 часа 7 человек, больше двух часов -10 человек.</a:t>
            </a:r>
          </a:p>
          <a:p>
            <a:r>
              <a:rPr lang="ru-RU" dirty="0"/>
              <a:t>6</a:t>
            </a:r>
            <a:r>
              <a:rPr lang="ru-RU" dirty="0" smtClean="0"/>
              <a:t>.Есть ли у тебя свободное время, если да, то как его проводишь:</a:t>
            </a:r>
          </a:p>
          <a:p>
            <a:r>
              <a:rPr lang="ru-RU" dirty="0" smtClean="0"/>
              <a:t>Гуляют 4 чел, играют в компьютер 8 чел, рисуют 2 чел, смотрят мультики 6 чел.</a:t>
            </a:r>
          </a:p>
          <a:p>
            <a:r>
              <a:rPr lang="ru-RU" dirty="0"/>
              <a:t>7</a:t>
            </a:r>
            <a:r>
              <a:rPr lang="ru-RU" dirty="0" smtClean="0"/>
              <a:t>.Какие кружки ты посещаешь? Тайский бокс 1 чел, футбол 1 чел, музыкальная школа 2 чел, художественная школа 2 чел, каратэ 1 чел, бассейн 1 чел.</a:t>
            </a:r>
          </a:p>
          <a:p>
            <a:r>
              <a:rPr lang="ru-RU" dirty="0" smtClean="0"/>
              <a:t>8.Ссоришься ли ты с родителями из - за компьютера? Да – 10 человек, нет - 6 человек, иногда – 4 человека.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99316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313</TotalTime>
  <Words>705</Words>
  <Application>Microsoft Office PowerPoint</Application>
  <PresentationFormat>Широкоэкранный</PresentationFormat>
  <Paragraphs>66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Trebuchet MS</vt:lpstr>
      <vt:lpstr>Tw Cen MT</vt:lpstr>
      <vt:lpstr>Контур</vt:lpstr>
      <vt:lpstr>Исследовательский проект компьютерные игры: польза или вред?</vt:lpstr>
      <vt:lpstr>Презентация PowerPoint</vt:lpstr>
      <vt:lpstr>Цели  и задачи моего проекта</vt:lpstr>
      <vt:lpstr>Предмет исследования и методы</vt:lpstr>
      <vt:lpstr>План исследования:</vt:lpstr>
      <vt:lpstr>                              Польза</vt:lpstr>
      <vt:lpstr>                                  ВРЕД</vt:lpstr>
      <vt:lpstr>Анкетирование одногруппников</vt:lpstr>
      <vt:lpstr>Презентация PowerPoint</vt:lpstr>
      <vt:lpstr>Презентация PowerPoint</vt:lpstr>
      <vt:lpstr>Человек разумный</vt:lpstr>
      <vt:lpstr>Человек зависимый от игр в компьютер</vt:lpstr>
      <vt:lpstr>Вывод: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Исследовательский проект компьютерные игры: польза или вред?</dc:title>
  <dc:creator>User</dc:creator>
  <cp:lastModifiedBy>User</cp:lastModifiedBy>
  <cp:revision>33</cp:revision>
  <dcterms:created xsi:type="dcterms:W3CDTF">2022-10-31T14:32:01Z</dcterms:created>
  <dcterms:modified xsi:type="dcterms:W3CDTF">2023-01-30T12:50:35Z</dcterms:modified>
</cp:coreProperties>
</file>