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2585-B8A2-48CE-9F1C-6EBB87E2931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1457-642D-4460-8D0F-D22DFB364B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2585-B8A2-48CE-9F1C-6EBB87E2931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1457-642D-4460-8D0F-D22DFB36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2585-B8A2-48CE-9F1C-6EBB87E2931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1457-642D-4460-8D0F-D22DFB36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2585-B8A2-48CE-9F1C-6EBB87E2931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1457-642D-4460-8D0F-D22DFB36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2585-B8A2-48CE-9F1C-6EBB87E2931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D761457-642D-4460-8D0F-D22DFB36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2585-B8A2-48CE-9F1C-6EBB87E2931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1457-642D-4460-8D0F-D22DFB36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2585-B8A2-48CE-9F1C-6EBB87E2931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1457-642D-4460-8D0F-D22DFB36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2585-B8A2-48CE-9F1C-6EBB87E2931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1457-642D-4460-8D0F-D22DFB36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2585-B8A2-48CE-9F1C-6EBB87E2931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1457-642D-4460-8D0F-D22DFB36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2585-B8A2-48CE-9F1C-6EBB87E2931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1457-642D-4460-8D0F-D22DFB36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B2585-B8A2-48CE-9F1C-6EBB87E2931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761457-642D-4460-8D0F-D22DFB36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27B2585-B8A2-48CE-9F1C-6EBB87E29316}" type="datetimeFigureOut">
              <a:rPr lang="ru-RU" smtClean="0"/>
              <a:pPr/>
              <a:t>10.01.2023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D761457-642D-4460-8D0F-D22DFB364B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857364"/>
            <a:ext cx="3857652" cy="2614618"/>
          </a:xfrm>
        </p:spPr>
        <p:txBody>
          <a:bodyPr>
            <a:noAutofit/>
          </a:bodyPr>
          <a:lstStyle/>
          <a:p>
            <a:r>
              <a:rPr lang="ru-RU" dirty="0" smtClean="0"/>
              <a:t>Антон Павлович Чехов</a:t>
            </a:r>
            <a:br>
              <a:rPr lang="ru-RU" dirty="0" smtClean="0"/>
            </a:br>
            <a:r>
              <a:rPr lang="ru-RU" dirty="0" smtClean="0"/>
              <a:t>(1860-1904)</a:t>
            </a:r>
            <a:endParaRPr lang="ru-RU" dirty="0"/>
          </a:p>
        </p:txBody>
      </p:sp>
      <p:pic>
        <p:nvPicPr>
          <p:cNvPr id="4" name="Picture 7" descr="http://fb.ru/misc/i/gallery/12064/2561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00562" y="714356"/>
            <a:ext cx="4036343" cy="538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57232"/>
            <a:ext cx="25717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+mn-lt"/>
              </a:rPr>
              <a:t>Родился А.П.Чехов 17 января 1860 г. в Таганроге в купеческой семье.</a:t>
            </a:r>
            <a:endParaRPr lang="ru-RU" sz="2000" dirty="0"/>
          </a:p>
        </p:txBody>
      </p:sp>
      <p:pic>
        <p:nvPicPr>
          <p:cNvPr id="3" name="Picture 5" descr="Домик Чехова, Таганрог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74" y="714356"/>
            <a:ext cx="2786082" cy="200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Домик Чехова, Таганрог мемор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72132" y="857232"/>
            <a:ext cx="2300248" cy="1646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2844" y="3214686"/>
            <a:ext cx="24288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dirty="0" smtClean="0"/>
              <a:t>Детство А.П.Чехова прошло на углу Монастырской улицы и Ярмарочного переулка. На первом этаже помещалась лавка отца, на втором – квартира. </a:t>
            </a:r>
            <a:endParaRPr lang="ru-RU" altLang="ru-RU" sz="2000" dirty="0"/>
          </a:p>
        </p:txBody>
      </p:sp>
      <p:pic>
        <p:nvPicPr>
          <p:cNvPr id="6" name="Picture 5" descr="Лавка Чехова в Таганроге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74" y="3214686"/>
            <a:ext cx="1893283" cy="2922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Лавка Чеховых, Таганрог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12" y="3571876"/>
            <a:ext cx="2951224" cy="22256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86116" y="0"/>
            <a:ext cx="164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Детство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142852"/>
            <a:ext cx="61436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Гимназия и университетские годы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714356"/>
            <a:ext cx="9001156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None/>
            </a:pPr>
            <a:r>
              <a:rPr lang="ru-RU" sz="2000" dirty="0" smtClean="0"/>
              <a:t>В 8 лет Чехов поступает в таганрогскую мужскую гимназию. </a:t>
            </a:r>
            <a:r>
              <a:rPr lang="ru-RU" altLang="ru-RU" sz="2000" dirty="0" smtClean="0"/>
              <a:t>В этот период в семье были финансовые проблемы, поэтому Антону пришлось зарабатывать на жизнь репетиторством. </a:t>
            </a:r>
          </a:p>
          <a:p>
            <a:pPr>
              <a:lnSpc>
                <a:spcPct val="80000"/>
              </a:lnSpc>
              <a:buNone/>
            </a:pPr>
            <a:r>
              <a:rPr lang="ru-RU" sz="2000" dirty="0" smtClean="0"/>
              <a:t>В 19 лет Чехов поступает в Московский университет на отделение медицины, которое окончил в 1884. После поступления литературный труд становится для Чехова основным источником заработка: с этого времени он регулярно публикуются под разнообразными псевдонимами. Самый распространенный псевдоним – Антоша </a:t>
            </a:r>
            <a:r>
              <a:rPr lang="ru-RU" sz="2000" dirty="0" err="1" smtClean="0"/>
              <a:t>Чехонте</a:t>
            </a:r>
            <a:r>
              <a:rPr lang="ru-RU" sz="2000" dirty="0" smtClean="0"/>
              <a:t>. </a:t>
            </a:r>
          </a:p>
          <a:p>
            <a:pPr>
              <a:lnSpc>
                <a:spcPct val="80000"/>
              </a:lnSpc>
              <a:buNone/>
            </a:pPr>
            <a:r>
              <a:rPr lang="ru-RU" sz="2000" dirty="0" smtClean="0"/>
              <a:t>В 1884 вышла первая книга рассказов Чехова — "Сказки Мельпомены", затем следуют "Пестрые рассказы" (1886), "В сумерках" (1887), "Хмурые люди" (1890). </a:t>
            </a:r>
          </a:p>
          <a:p>
            <a:pPr>
              <a:lnSpc>
                <a:spcPct val="80000"/>
              </a:lnSpc>
              <a:buNone/>
            </a:pPr>
            <a:endParaRPr lang="ru-RU" sz="2000" dirty="0" smtClean="0"/>
          </a:p>
          <a:p>
            <a:endParaRPr lang="ru-RU" sz="2000" dirty="0"/>
          </a:p>
        </p:txBody>
      </p:sp>
      <p:pic>
        <p:nvPicPr>
          <p:cNvPr id="5" name="Picture 4" descr="Taganrog_gymnasium_boy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500438"/>
            <a:ext cx="4286280" cy="2837116"/>
          </a:xfrm>
          <a:prstGeom prst="rect">
            <a:avLst/>
          </a:prstGeom>
          <a:noFill/>
        </p:spPr>
      </p:pic>
      <p:pic>
        <p:nvPicPr>
          <p:cNvPr id="8" name="Picture 2" descr="http://www.my-chekhov.ru/images/sborn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3286124"/>
            <a:ext cx="2295390" cy="34340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214290"/>
            <a:ext cx="68580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Признание Чеховского таланта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1428736"/>
            <a:ext cx="507206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dirty="0" smtClean="0"/>
              <a:t>В 1885 году состоялась первая поездка А.П.Чехова в Петербург. Там он впервые встретился с людьми «большой литературы» -писателями, публицистами А.С.Сувориным, Д.В. Григоровичем. Они его литературную деятельность восприняли всерьез. Д.В.Григорович в письме от 25 марта 1886 года признался А.П.Чехову в том, что видит у него «настоящий талант, - талант, выдвигающий Вас далеко из круга литераторов нового поколенья». Это было первое признанье чеховского таланта.</a:t>
            </a:r>
            <a:endParaRPr lang="ru-RU" altLang="ru-RU" sz="2000" dirty="0"/>
          </a:p>
        </p:txBody>
      </p:sp>
      <p:pic>
        <p:nvPicPr>
          <p:cNvPr id="4" name="Picture 5" descr="Григорович Д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8" y="1428736"/>
            <a:ext cx="2987672" cy="3797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286512" y="5214950"/>
            <a:ext cx="19302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dirty="0" smtClean="0"/>
              <a:t>Д.В.Григорович</a:t>
            </a:r>
            <a:endParaRPr lang="ru-RU" altLang="ru-RU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214290"/>
            <a:ext cx="47149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Путешествие на Сахалин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071546"/>
            <a:ext cx="5072098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dirty="0" smtClean="0"/>
              <a:t>В 1890 году А.П.Чехов отправляется</a:t>
            </a:r>
          </a:p>
          <a:p>
            <a:pPr>
              <a:buNone/>
            </a:pPr>
            <a:r>
              <a:rPr lang="ru-RU" sz="2000" dirty="0" smtClean="0"/>
              <a:t>в длительное путешествие на остров </a:t>
            </a:r>
          </a:p>
          <a:p>
            <a:pPr>
              <a:buNone/>
            </a:pPr>
            <a:r>
              <a:rPr lang="ru-RU" sz="2000" dirty="0" smtClean="0"/>
              <a:t>Сахалин для «изучения быта каторжников и ссыльных».</a:t>
            </a:r>
          </a:p>
          <a:p>
            <a:r>
              <a:rPr lang="ru-RU" sz="2000" dirty="0" smtClean="0"/>
              <a:t>В июле он прибыл на Сахалин, где в течение трех месяцев вел работу исследователя, медика, социолога.</a:t>
            </a:r>
          </a:p>
          <a:p>
            <a:pPr>
              <a:buNone/>
            </a:pPr>
            <a:r>
              <a:rPr lang="ru-RU" altLang="ru-RU" sz="2000" dirty="0" smtClean="0"/>
              <a:t>Собираясь на Сахалин, Чехов изучил всю имеющуюся к тому времени литературу о тюрьмах и местах заключения. Без чьего-либо задания была им сделана и перепись сахалинского населения, которую он задумал и осуществил самостоятельно. Впечатления сахалинской поездки воплотились в рассказах «Бабы», «В ссылке», «Убийство», очерке</a:t>
            </a:r>
          </a:p>
          <a:p>
            <a:pPr>
              <a:buNone/>
            </a:pPr>
            <a:r>
              <a:rPr lang="ru-RU" altLang="ru-RU" sz="2000" dirty="0" smtClean="0"/>
              <a:t> «Из Сибири», книге «Остров Сахалин».</a:t>
            </a:r>
          </a:p>
        </p:txBody>
      </p:sp>
      <p:pic>
        <p:nvPicPr>
          <p:cNvPr id="6" name="Picture 2" descr="http://www.nasledie-rus.ru/img/700000/700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1714488"/>
            <a:ext cx="3242186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0430" y="214290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Мелихово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917912"/>
            <a:ext cx="4572000" cy="59400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В 1892 году Чехов покупает имение в селе Мелихово Серпуховского уезда Московской губернии.</a:t>
            </a:r>
          </a:p>
          <a:p>
            <a:r>
              <a:rPr lang="ru-RU" sz="2000" dirty="0" err="1" smtClean="0"/>
              <a:t>Мелиховский</a:t>
            </a:r>
            <a:r>
              <a:rPr lang="ru-RU" sz="2000" dirty="0" smtClean="0"/>
              <a:t> период –это не только вдохновенный литературный труд Чехова и активная медицинская практика, это колоссальная общественная деятельность писателя. Во время холерной эпидемии Чехов работал земским врачом, обслуживая 25 деревень. Он открыл на свои средства в Мелихове медицинский пункт, принимая множество больных и снабжая их лекарствами. В Мелихове и его окрестностях Чехов построил три школы для крестьянских детей. Кроме того, Чехов организовал посадку тысячи вишневых </a:t>
            </a:r>
            <a:r>
              <a:rPr lang="ru-RU" sz="2000" dirty="0" smtClean="0"/>
              <a:t>деревьев.</a:t>
            </a:r>
            <a:endParaRPr lang="ru-RU" sz="2000" dirty="0" smtClean="0"/>
          </a:p>
          <a:p>
            <a:endParaRPr lang="ru-RU" sz="2000" dirty="0"/>
          </a:p>
        </p:txBody>
      </p:sp>
      <p:pic>
        <p:nvPicPr>
          <p:cNvPr id="4" name="Picture 2" descr="C:\Users\Денис\Desktop\14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500174"/>
            <a:ext cx="3755262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984" y="214290"/>
            <a:ext cx="528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Последние годы жизни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285860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/>
              <a:t>Последние годы своей жизни писатель провел в Ялте, куда вынужден был переехать из-за обострившегося туберкулеза. </a:t>
            </a:r>
            <a:r>
              <a:rPr lang="ru-RU" altLang="ru-RU" sz="2000" dirty="0" smtClean="0"/>
              <a:t>К лету 1904 года состояние здоровья Чехова ухудшилось настолько, что врачи потребовали немедленной поездки на немецкий горный курорт Шварцвальд, в городок </a:t>
            </a:r>
            <a:r>
              <a:rPr lang="ru-RU" altLang="ru-RU" sz="2000" dirty="0" err="1" smtClean="0"/>
              <a:t>Баденвейлер</a:t>
            </a:r>
            <a:r>
              <a:rPr lang="ru-RU" altLang="ru-RU" sz="2000" dirty="0" smtClean="0"/>
              <a:t>. Там 15 июля оборвалась земная жизнь А.П.Чехова. На момент смерти ему было 44 года. </a:t>
            </a:r>
            <a:r>
              <a:rPr lang="ru-RU" sz="2000" dirty="0"/>
              <a:t>Похоронен рядом с могилой отца, в Москве на Новодевичьем </a:t>
            </a:r>
            <a:r>
              <a:rPr lang="ru-RU" sz="2000" dirty="0" smtClean="0"/>
              <a:t>кладбище.</a:t>
            </a:r>
            <a:endParaRPr lang="ru-RU" sz="2000" dirty="0"/>
          </a:p>
        </p:txBody>
      </p:sp>
      <p:pic>
        <p:nvPicPr>
          <p:cNvPr id="1026" name="Picture 2" descr="https://kartarf.ru/images/heritage/1080/5/582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142984"/>
            <a:ext cx="3371260" cy="4500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2143116"/>
            <a:ext cx="70723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76</TotalTime>
  <Words>504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Антон Павлович Чехов (1860-1904)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Антон Павлович Чехов (1860-1904)</dc:title>
  <dc:creator>Acer</dc:creator>
  <cp:lastModifiedBy>Acer</cp:lastModifiedBy>
  <cp:revision>9</cp:revision>
  <dcterms:created xsi:type="dcterms:W3CDTF">2022-12-11T18:30:31Z</dcterms:created>
  <dcterms:modified xsi:type="dcterms:W3CDTF">2023-01-10T13:18:20Z</dcterms:modified>
</cp:coreProperties>
</file>