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  <p:sldId id="264" r:id="rId8"/>
    <p:sldId id="262" r:id="rId9"/>
    <p:sldId id="263" r:id="rId10"/>
    <p:sldId id="268" r:id="rId11"/>
    <p:sldId id="265" r:id="rId12"/>
    <p:sldId id="270" r:id="rId13"/>
    <p:sldId id="266" r:id="rId14"/>
    <p:sldId id="269" r:id="rId15"/>
    <p:sldId id="267" r:id="rId16"/>
    <p:sldId id="272" r:id="rId17"/>
    <p:sldId id="278" r:id="rId18"/>
    <p:sldId id="271" r:id="rId19"/>
    <p:sldId id="273" r:id="rId20"/>
    <p:sldId id="274" r:id="rId21"/>
    <p:sldId id="275" r:id="rId22"/>
    <p:sldId id="276" r:id="rId23"/>
    <p:sldId id="277" r:id="rId24"/>
  </p:sldIdLst>
  <p:sldSz cx="9144000" cy="6858000" type="screen4x3"/>
  <p:notesSz cx="6858000" cy="9144000"/>
  <p:custDataLst>
    <p:tags r:id="rId25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9114331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0109390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a.d-cd.net/bgAAAgO-_uA-9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60825196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https://a.d-cd.net/9687a31s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8586" y="8271"/>
            <a:ext cx="9152586" cy="6849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856246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https://www.shkolazhizni.ru/img/content/i165/165876_o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19926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0899707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lh3.googleusercontent.com/-fwB54V1DJ3E/T6Jscao_JzI/AAAAAAAACW4/CVJiJ_AaHxY/s800/2701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46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018827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fullpicture.ru/wp-content/uploads/2021/01/saved-leningrad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9263"/>
            <a:ext cx="9143999" cy="6848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759101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cultinfo.ru/upload/iblock/73c/i_Jov9tZu9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" y="0"/>
            <a:ext cx="923640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8093973"/>
      </p:ext>
    </p:extLst>
  </p:cSld>
  <p:clrMapOvr>
    <a:masterClrMapping/>
  </p:clrMapOvr>
  <p:transition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s://vg-media.ru/uploads/cache/news_blocks/image_shrines/627b/907b/95a2/672a/b95c/9b70/main/1.jpg?16522651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83" y="18759"/>
            <a:ext cx="9137817" cy="683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0218294"/>
      </p:ext>
    </p:extLst>
  </p:cSld>
  <p:clrMapOvr>
    <a:masterClrMapping/>
  </p:clrMapOvr>
  <p:transition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fs.znanio.ru/d5af0e/d3/22/7c0c1943b066e42aa9ab8629abd403538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313540"/>
            <a:ext cx="8496944" cy="6383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3743127"/>
      </p:ext>
    </p:extLst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9671" y="620688"/>
            <a:ext cx="8564938" cy="5328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5811921"/>
      </p:ext>
    </p:extLst>
  </p:cSld>
  <p:clrMapOvr>
    <a:masterClrMapping/>
  </p:clrMapOvr>
  <p:transition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a.d-cd.net/nUAAAgD1AuA-192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26543" y="413614"/>
            <a:ext cx="8908538" cy="548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4423239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w-dog.ru/wallpapers/4/12/443276715285919/xram-spas-na-krovi-v-sankt-peterbur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26166"/>
            <a:ext cx="9201519" cy="693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1514183"/>
      </p:ext>
    </p:extLst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pastvu.com/_p/d/r/8/9/r89eyc7mezmtp6w81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08688" y="692696"/>
            <a:ext cx="8477250" cy="5143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8602012"/>
      </p:ext>
    </p:extLst>
  </p:cSld>
  <p:clrMapOvr>
    <a:masterClrMapping/>
  </p:clrMapOvr>
  <p:transition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s://gptek.spb.ru/upload/resize_cache/iblock/b05/570_387_2/b05619f625803faf7b4912d72eb262a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1520" y="332656"/>
            <a:ext cx="8590719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9319191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http://bravo-voronezh.ru/wp-content/uploads/2019/10/VSrazhenie_800_Vozdushnyy-nalet-samoletov-lyuftvaff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7524" y="836712"/>
            <a:ext cx="8690484" cy="4965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21152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s://sun6-20.userapi.com/38WEH3wpC28Kb0R-Jnt3sZXFiANRPhh6hnHfYg/X3ZdpP0_gF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548680"/>
            <a:ext cx="9089010" cy="511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23234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vatars.mds.yandex.net/i?id=6f640f7c19307bf971ea4e292b75d185778b7e57-8207729-images-thumbs&amp;n=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-191820" y="0"/>
            <a:ext cx="935794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0234122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sportishka.com/uploads/posts/2022-04/1650698935_4-sportishka-com-p-vasilevskii-ostrov-sankt-peterburg-krasivo-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2191784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автор фото - Давид Трахтенберг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1421802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https://pastvu.com/_p/a/l/c/8/lc86793a32l5zzknrh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7172" name="Picture 4" descr="https://static.auction.ru/offer_images/rd48/2020/08/03/07/big/D/dQ1Gtj8J7cT/289861_vidy_gorodov_sssr_leningradskaja_oblast_lev_tolstoj_1956_god_lenfotokhudozhni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-28098"/>
            <a:ext cx="9144000" cy="68860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3561226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 descr="https://regnum.ru/uploads/pictures/news/2016/09/30/regnum_picture_1475221893240851_norm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5443734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Жители блокадного Ленинграда передвигают трамвайный вагон подальше от фасада разрушенного бомбардировкой дома.  194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7124" y="0"/>
            <a:ext cx="9126876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185245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3893" y="0"/>
            <a:ext cx="911010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341810"/>
      </p:ext>
    </p:extLst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4.0.30319.42000"/>
  <p:tag name="AS_OS" val="Microsoft Windows NT 10.0.14393.0"/>
  <p:tag name="AS_RELEASE_DATE" val="2019.12.14"/>
  <p:tag name="AS_TITLE" val="Aspose.Slides for .NET 4.0 Client Profile"/>
  <p:tag name="AS_VERSION" val="19.12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Windows User</cp:lastModifiedBy>
  <cp:revision>15</cp:revision>
  <dcterms:created xsi:type="dcterms:W3CDTF">2023-01-21T14:48:28Z</dcterms:created>
  <dcterms:modified xsi:type="dcterms:W3CDTF">2023-01-30T17:38:21Z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4241676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S9.2.0</vt:lpwstr>
  </property>
</Properties>
</file>