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1" r:id="rId1"/>
  </p:sldMasterIdLst>
  <p:notesMasterIdLst>
    <p:notesMasterId r:id="rId18"/>
  </p:notes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</p:sldIdLst>
  <p:sldSz cx="9144000" cy="5143500" type="screen16x9"/>
  <p:notesSz cx="6858000" cy="9144000"/>
  <p:embeddedFontLst>
    <p:embeddedFont>
      <p:font typeface="Red Hat Display" panose="02010303040201060303" pitchFamily="2" charset="0"/>
      <p:regular r:id="rId19"/>
      <p:bold r:id="rId20"/>
      <p:italic r:id="rId21"/>
      <p:boldItalic r:id="rId22"/>
    </p:embeddedFont>
    <p:embeddedFont>
      <p:font typeface="Rozha One" panose="02000000000000000000" pitchFamily="2" charset="0"/>
      <p:regular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9AA0A6"/>
          </p15:clr>
        </p15:guide>
        <p15:guide id="2" pos="288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C4A6CE0-4515-46DF-8F8D-0155657A5B99}">
  <a:tblStyle styleId="{7C4A6CE0-4515-46DF-8F8D-0155657A5B9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982"/>
    <p:restoredTop sz="94706"/>
  </p:normalViewPr>
  <p:slideViewPr>
    <p:cSldViewPr snapToGrid="0">
      <p:cViewPr varScale="1">
        <p:scale>
          <a:sx n="104" d="100"/>
          <a:sy n="104" d="100"/>
        </p:scale>
        <p:origin x="224" y="2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g136898e57ad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1" name="Google Shape;451;g136898e57ad_0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13ca4d1eff5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3" name="Google Shape;513;g13ca4d1eff5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520031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13ca4d1eff5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3" name="Google Shape;513;g13ca4d1eff5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761014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13ca4d1eff5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3" name="Google Shape;513;g13ca4d1eff5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82513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13ca4d1eff5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3" name="Google Shape;513;g13ca4d1eff5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058440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13ca4d1eff5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3" name="Google Shape;513;g13ca4d1eff5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187331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13ca4d1eff5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3" name="Google Shape;513;g13ca4d1eff5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626560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13ca4d1eff5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3" name="Google Shape;513;g13ca4d1eff5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054384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13ca4d1eff5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3" name="Google Shape;513;g13ca4d1eff5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13ca4d1eff5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3" name="Google Shape;513;g13ca4d1eff5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095232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13ca4d1eff5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3" name="Google Shape;513;g13ca4d1eff5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210663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13ca4d1eff5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3" name="Google Shape;513;g13ca4d1eff5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071246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13ca4d1eff5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3" name="Google Shape;513;g13ca4d1eff5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299444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13ca4d1eff5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3" name="Google Shape;513;g13ca4d1eff5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345422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13ca4d1eff5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3" name="Google Shape;513;g13ca4d1eff5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638071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13ca4d1eff5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3" name="Google Shape;513;g13ca4d1eff5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40058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2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grpSp>
          <p:nvGrpSpPr>
            <p:cNvPr id="10" name="Google Shape;10;p2"/>
            <p:cNvGrpSpPr/>
            <p:nvPr/>
          </p:nvGrpSpPr>
          <p:grpSpPr>
            <a:xfrm>
              <a:off x="0" y="0"/>
              <a:ext cx="9144000" cy="5143500"/>
              <a:chOff x="0" y="0"/>
              <a:chExt cx="9144000" cy="5143500"/>
            </a:xfrm>
          </p:grpSpPr>
          <p:cxnSp>
            <p:nvCxnSpPr>
              <p:cNvPr id="11" name="Google Shape;11;p2"/>
              <p:cNvCxnSpPr/>
              <p:nvPr/>
            </p:nvCxnSpPr>
            <p:spPr>
              <a:xfrm>
                <a:off x="356999" y="0"/>
                <a:ext cx="0" cy="51435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2" name="Google Shape;12;p2"/>
              <p:cNvCxnSpPr/>
              <p:nvPr/>
            </p:nvCxnSpPr>
            <p:spPr>
              <a:xfrm>
                <a:off x="8786999" y="0"/>
                <a:ext cx="0" cy="51435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3" name="Google Shape;13;p2"/>
              <p:cNvCxnSpPr/>
              <p:nvPr/>
            </p:nvCxnSpPr>
            <p:spPr>
              <a:xfrm>
                <a:off x="0" y="4786500"/>
                <a:ext cx="91440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  <p:cxnSp>
          <p:nvCxnSpPr>
            <p:cNvPr id="14" name="Google Shape;14;p2"/>
            <p:cNvCxnSpPr/>
            <p:nvPr/>
          </p:nvCxnSpPr>
          <p:spPr>
            <a:xfrm>
              <a:off x="0" y="357000"/>
              <a:ext cx="34989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" name="Google Shape;15;p2"/>
            <p:cNvCxnSpPr/>
            <p:nvPr/>
          </p:nvCxnSpPr>
          <p:spPr>
            <a:xfrm>
              <a:off x="5645100" y="357000"/>
              <a:ext cx="34989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6" name="Google Shape;16;p2"/>
          <p:cNvSpPr/>
          <p:nvPr/>
        </p:nvSpPr>
        <p:spPr>
          <a:xfrm>
            <a:off x="3219274" y="-1540426"/>
            <a:ext cx="2705400" cy="2705400"/>
          </a:xfrm>
          <a:prstGeom prst="ellipse">
            <a:avLst/>
          </a:prstGeom>
          <a:gradFill>
            <a:gsLst>
              <a:gs pos="0">
                <a:srgbClr val="E9C0BF"/>
              </a:gs>
              <a:gs pos="71000">
                <a:srgbClr val="DEBDB4">
                  <a:alpha val="0"/>
                </a:srgbClr>
              </a:gs>
              <a:gs pos="100000">
                <a:srgbClr val="DEBDB4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2"/>
          <p:cNvSpPr/>
          <p:nvPr/>
        </p:nvSpPr>
        <p:spPr>
          <a:xfrm>
            <a:off x="-1003477" y="3574201"/>
            <a:ext cx="3347700" cy="3347700"/>
          </a:xfrm>
          <a:prstGeom prst="ellipse">
            <a:avLst/>
          </a:prstGeom>
          <a:gradFill>
            <a:gsLst>
              <a:gs pos="0">
                <a:srgbClr val="E9C0BF"/>
              </a:gs>
              <a:gs pos="71000">
                <a:srgbClr val="DEBDB4">
                  <a:alpha val="0"/>
                </a:srgbClr>
              </a:gs>
              <a:gs pos="100000">
                <a:srgbClr val="DEBDB4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2"/>
          <p:cNvSpPr/>
          <p:nvPr/>
        </p:nvSpPr>
        <p:spPr>
          <a:xfrm>
            <a:off x="7562124" y="-1016401"/>
            <a:ext cx="2705400" cy="2705400"/>
          </a:xfrm>
          <a:prstGeom prst="ellipse">
            <a:avLst/>
          </a:prstGeom>
          <a:gradFill>
            <a:gsLst>
              <a:gs pos="0">
                <a:srgbClr val="E9C0BF"/>
              </a:gs>
              <a:gs pos="71000">
                <a:srgbClr val="DEBDB4">
                  <a:alpha val="0"/>
                </a:srgbClr>
              </a:gs>
              <a:gs pos="100000">
                <a:srgbClr val="DEBDB4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2"/>
          <p:cNvSpPr/>
          <p:nvPr/>
        </p:nvSpPr>
        <p:spPr>
          <a:xfrm>
            <a:off x="7067301" y="3422391"/>
            <a:ext cx="3499500" cy="3499500"/>
          </a:xfrm>
          <a:prstGeom prst="ellipse">
            <a:avLst/>
          </a:prstGeom>
          <a:gradFill>
            <a:gsLst>
              <a:gs pos="0">
                <a:srgbClr val="E9C0BF"/>
              </a:gs>
              <a:gs pos="71000">
                <a:srgbClr val="DEBDB4">
                  <a:alpha val="0"/>
                </a:srgbClr>
              </a:gs>
              <a:gs pos="100000">
                <a:srgbClr val="DEBDB4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2"/>
          <p:cNvSpPr/>
          <p:nvPr/>
        </p:nvSpPr>
        <p:spPr>
          <a:xfrm>
            <a:off x="-1422801" y="-1016401"/>
            <a:ext cx="2705400" cy="2705400"/>
          </a:xfrm>
          <a:prstGeom prst="ellipse">
            <a:avLst/>
          </a:prstGeom>
          <a:gradFill>
            <a:gsLst>
              <a:gs pos="0">
                <a:schemeClr val="lt2"/>
              </a:gs>
              <a:gs pos="71000">
                <a:srgbClr val="DEBDB4">
                  <a:alpha val="0"/>
                </a:srgbClr>
              </a:gs>
              <a:gs pos="100000">
                <a:srgbClr val="DEBDB4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ctrTitle"/>
          </p:nvPr>
        </p:nvSpPr>
        <p:spPr>
          <a:xfrm>
            <a:off x="1178850" y="1317375"/>
            <a:ext cx="6786300" cy="1869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"/>
              <a:buNone/>
              <a:defRPr sz="6500">
                <a:solidFill>
                  <a:schemeClr val="lt1"/>
                </a:solidFill>
              </a:defRPr>
            </a:lvl1pPr>
            <a:lvl2pPr lvl="1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"/>
              <a:buNone/>
              <a:defRPr sz="6500">
                <a:solidFill>
                  <a:schemeClr val="lt1"/>
                </a:solidFill>
              </a:defRPr>
            </a:lvl2pPr>
            <a:lvl3pPr lvl="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"/>
              <a:buNone/>
              <a:defRPr sz="6500">
                <a:solidFill>
                  <a:schemeClr val="lt1"/>
                </a:solidFill>
              </a:defRPr>
            </a:lvl3pPr>
            <a:lvl4pPr lvl="3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"/>
              <a:buNone/>
              <a:defRPr sz="6500">
                <a:solidFill>
                  <a:schemeClr val="lt1"/>
                </a:solidFill>
              </a:defRPr>
            </a:lvl4pPr>
            <a:lvl5pPr lvl="4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"/>
              <a:buNone/>
              <a:defRPr sz="6500">
                <a:solidFill>
                  <a:schemeClr val="lt1"/>
                </a:solidFill>
              </a:defRPr>
            </a:lvl5pPr>
            <a:lvl6pPr lvl="5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"/>
              <a:buNone/>
              <a:defRPr sz="6500">
                <a:solidFill>
                  <a:schemeClr val="lt1"/>
                </a:solidFill>
              </a:defRPr>
            </a:lvl6pPr>
            <a:lvl7pPr lvl="6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"/>
              <a:buNone/>
              <a:defRPr sz="6500">
                <a:solidFill>
                  <a:schemeClr val="lt1"/>
                </a:solidFill>
              </a:defRPr>
            </a:lvl7pPr>
            <a:lvl8pPr lvl="7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"/>
              <a:buNone/>
              <a:defRPr sz="6500">
                <a:solidFill>
                  <a:schemeClr val="lt1"/>
                </a:solidFill>
              </a:defRPr>
            </a:lvl8pPr>
            <a:lvl9pPr lvl="8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500"/>
              <a:buNone/>
              <a:defRPr sz="65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subTitle" idx="1"/>
          </p:nvPr>
        </p:nvSpPr>
        <p:spPr>
          <a:xfrm>
            <a:off x="2355900" y="3169125"/>
            <a:ext cx="4432200" cy="46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subTitle" idx="2"/>
          </p:nvPr>
        </p:nvSpPr>
        <p:spPr>
          <a:xfrm>
            <a:off x="3255300" y="186150"/>
            <a:ext cx="2633400" cy="36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zha One"/>
              <a:buNone/>
              <a:defRPr sz="1200">
                <a:solidFill>
                  <a:schemeClr val="lt1"/>
                </a:solidFill>
                <a:latin typeface="Rozha One"/>
                <a:ea typeface="Rozha One"/>
                <a:cs typeface="Rozha One"/>
                <a:sym typeface="Rozha On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zha One"/>
              <a:buNone/>
              <a:defRPr sz="1200">
                <a:solidFill>
                  <a:schemeClr val="lt1"/>
                </a:solidFill>
                <a:latin typeface="Rozha One"/>
                <a:ea typeface="Rozha One"/>
                <a:cs typeface="Rozha One"/>
                <a:sym typeface="Rozha On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zha One"/>
              <a:buNone/>
              <a:defRPr sz="1200">
                <a:solidFill>
                  <a:schemeClr val="lt1"/>
                </a:solidFill>
                <a:latin typeface="Rozha One"/>
                <a:ea typeface="Rozha One"/>
                <a:cs typeface="Rozha One"/>
                <a:sym typeface="Rozha On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zha One"/>
              <a:buNone/>
              <a:defRPr sz="1200">
                <a:solidFill>
                  <a:schemeClr val="lt1"/>
                </a:solidFill>
                <a:latin typeface="Rozha One"/>
                <a:ea typeface="Rozha One"/>
                <a:cs typeface="Rozha One"/>
                <a:sym typeface="Rozha On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zha One"/>
              <a:buNone/>
              <a:defRPr sz="1200">
                <a:solidFill>
                  <a:schemeClr val="lt1"/>
                </a:solidFill>
                <a:latin typeface="Rozha One"/>
                <a:ea typeface="Rozha One"/>
                <a:cs typeface="Rozha One"/>
                <a:sym typeface="Rozha On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zha One"/>
              <a:buNone/>
              <a:defRPr sz="1200">
                <a:solidFill>
                  <a:schemeClr val="lt1"/>
                </a:solidFill>
                <a:latin typeface="Rozha One"/>
                <a:ea typeface="Rozha One"/>
                <a:cs typeface="Rozha One"/>
                <a:sym typeface="Rozha On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zha One"/>
              <a:buNone/>
              <a:defRPr sz="1200">
                <a:solidFill>
                  <a:schemeClr val="lt1"/>
                </a:solidFill>
                <a:latin typeface="Rozha One"/>
                <a:ea typeface="Rozha One"/>
                <a:cs typeface="Rozha One"/>
                <a:sym typeface="Rozha On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zha One"/>
              <a:buNone/>
              <a:defRPr sz="1200">
                <a:solidFill>
                  <a:schemeClr val="lt1"/>
                </a:solidFill>
                <a:latin typeface="Rozha One"/>
                <a:ea typeface="Rozha One"/>
                <a:cs typeface="Rozha One"/>
                <a:sym typeface="Rozha On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zha One"/>
              <a:buNone/>
              <a:defRPr sz="1200">
                <a:solidFill>
                  <a:schemeClr val="lt1"/>
                </a:solidFill>
                <a:latin typeface="Rozha One"/>
                <a:ea typeface="Rozha One"/>
                <a:cs typeface="Rozha One"/>
                <a:sym typeface="Rozha On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solidFill>
          <a:schemeClr val="dk2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7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cxnSp>
          <p:nvCxnSpPr>
            <p:cNvPr id="75" name="Google Shape;75;p7"/>
            <p:cNvCxnSpPr/>
            <p:nvPr/>
          </p:nvCxnSpPr>
          <p:spPr>
            <a:xfrm>
              <a:off x="0" y="357000"/>
              <a:ext cx="91440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6" name="Google Shape;76;p7"/>
            <p:cNvCxnSpPr/>
            <p:nvPr/>
          </p:nvCxnSpPr>
          <p:spPr>
            <a:xfrm>
              <a:off x="356999" y="0"/>
              <a:ext cx="0" cy="51435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7" name="Google Shape;77;p7"/>
            <p:cNvCxnSpPr/>
            <p:nvPr/>
          </p:nvCxnSpPr>
          <p:spPr>
            <a:xfrm>
              <a:off x="8786999" y="0"/>
              <a:ext cx="0" cy="51435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8" name="Google Shape;78;p7"/>
            <p:cNvCxnSpPr/>
            <p:nvPr/>
          </p:nvCxnSpPr>
          <p:spPr>
            <a:xfrm>
              <a:off x="0" y="4786500"/>
              <a:ext cx="91440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79" name="Google Shape;79;p7"/>
          <p:cNvSpPr/>
          <p:nvPr/>
        </p:nvSpPr>
        <p:spPr>
          <a:xfrm>
            <a:off x="7562124" y="-1016401"/>
            <a:ext cx="2705400" cy="2705400"/>
          </a:xfrm>
          <a:prstGeom prst="ellipse">
            <a:avLst/>
          </a:prstGeom>
          <a:gradFill>
            <a:gsLst>
              <a:gs pos="0">
                <a:srgbClr val="E9C0BF"/>
              </a:gs>
              <a:gs pos="71000">
                <a:srgbClr val="DEBDB4">
                  <a:alpha val="0"/>
                </a:srgbClr>
              </a:gs>
              <a:gs pos="100000">
                <a:srgbClr val="DEBDB4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7"/>
          <p:cNvSpPr/>
          <p:nvPr/>
        </p:nvSpPr>
        <p:spPr>
          <a:xfrm>
            <a:off x="-1422801" y="-1016401"/>
            <a:ext cx="2705400" cy="2705400"/>
          </a:xfrm>
          <a:prstGeom prst="ellipse">
            <a:avLst/>
          </a:prstGeom>
          <a:gradFill>
            <a:gsLst>
              <a:gs pos="0">
                <a:schemeClr val="lt2"/>
              </a:gs>
              <a:gs pos="71000">
                <a:srgbClr val="DEBDB4">
                  <a:alpha val="0"/>
                </a:srgbClr>
              </a:gs>
              <a:gs pos="100000">
                <a:srgbClr val="DEBDB4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7"/>
          <p:cNvSpPr/>
          <p:nvPr/>
        </p:nvSpPr>
        <p:spPr>
          <a:xfrm>
            <a:off x="3806849" y="3880149"/>
            <a:ext cx="2705400" cy="2705400"/>
          </a:xfrm>
          <a:prstGeom prst="ellipse">
            <a:avLst/>
          </a:prstGeom>
          <a:gradFill>
            <a:gsLst>
              <a:gs pos="0">
                <a:srgbClr val="E9C0BF"/>
              </a:gs>
              <a:gs pos="71000">
                <a:srgbClr val="DEBDB4">
                  <a:alpha val="0"/>
                </a:srgbClr>
              </a:gs>
              <a:gs pos="100000">
                <a:srgbClr val="DEBDB4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7"/>
          <p:cNvSpPr txBox="1">
            <a:spLocks noGrp="1"/>
          </p:cNvSpPr>
          <p:nvPr>
            <p:ph type="title"/>
          </p:nvPr>
        </p:nvSpPr>
        <p:spPr>
          <a:xfrm>
            <a:off x="713225" y="940550"/>
            <a:ext cx="4340400" cy="107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>
                <a:solidFill>
                  <a:schemeClr val="lt1"/>
                </a:solidFill>
              </a:defRPr>
            </a:lvl1pPr>
            <a:lvl2pPr lvl="1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>
                <a:solidFill>
                  <a:schemeClr val="lt1"/>
                </a:solidFill>
              </a:defRPr>
            </a:lvl2pPr>
            <a:lvl3pPr lvl="2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>
                <a:solidFill>
                  <a:schemeClr val="lt1"/>
                </a:solidFill>
              </a:defRPr>
            </a:lvl3pPr>
            <a:lvl4pPr lvl="3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>
                <a:solidFill>
                  <a:schemeClr val="lt1"/>
                </a:solidFill>
              </a:defRPr>
            </a:lvl4pPr>
            <a:lvl5pPr lvl="4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>
                <a:solidFill>
                  <a:schemeClr val="lt1"/>
                </a:solidFill>
              </a:defRPr>
            </a:lvl5pPr>
            <a:lvl6pPr lvl="5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>
                <a:solidFill>
                  <a:schemeClr val="lt1"/>
                </a:solidFill>
              </a:defRPr>
            </a:lvl6pPr>
            <a:lvl7pPr lvl="6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>
                <a:solidFill>
                  <a:schemeClr val="lt1"/>
                </a:solidFill>
              </a:defRPr>
            </a:lvl7pPr>
            <a:lvl8pPr lvl="7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>
                <a:solidFill>
                  <a:schemeClr val="lt1"/>
                </a:solidFill>
              </a:defRPr>
            </a:lvl8pPr>
            <a:lvl9pPr lvl="8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3" name="Google Shape;83;p7"/>
          <p:cNvSpPr txBox="1">
            <a:spLocks noGrp="1"/>
          </p:cNvSpPr>
          <p:nvPr>
            <p:ph type="body" idx="1"/>
          </p:nvPr>
        </p:nvSpPr>
        <p:spPr>
          <a:xfrm>
            <a:off x="713225" y="2063350"/>
            <a:ext cx="4283100" cy="21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4"/>
        </a:solid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bg>
      <p:bgPr>
        <a:solidFill>
          <a:schemeClr val="dk2"/>
        </a:solidFill>
        <a:effectLst/>
      </p:bgPr>
    </p:bg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5" name="Google Shape;425;p31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cxnSp>
          <p:nvCxnSpPr>
            <p:cNvPr id="426" name="Google Shape;426;p31"/>
            <p:cNvCxnSpPr/>
            <p:nvPr/>
          </p:nvCxnSpPr>
          <p:spPr>
            <a:xfrm>
              <a:off x="0" y="357000"/>
              <a:ext cx="91440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7" name="Google Shape;427;p31"/>
            <p:cNvCxnSpPr/>
            <p:nvPr/>
          </p:nvCxnSpPr>
          <p:spPr>
            <a:xfrm>
              <a:off x="356999" y="0"/>
              <a:ext cx="0" cy="51435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8" name="Google Shape;428;p31"/>
            <p:cNvCxnSpPr/>
            <p:nvPr/>
          </p:nvCxnSpPr>
          <p:spPr>
            <a:xfrm>
              <a:off x="8786999" y="0"/>
              <a:ext cx="0" cy="51435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9" name="Google Shape;429;p31"/>
            <p:cNvCxnSpPr/>
            <p:nvPr/>
          </p:nvCxnSpPr>
          <p:spPr>
            <a:xfrm>
              <a:off x="0" y="4786500"/>
              <a:ext cx="91440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430" name="Google Shape;430;p31"/>
          <p:cNvSpPr/>
          <p:nvPr/>
        </p:nvSpPr>
        <p:spPr>
          <a:xfrm>
            <a:off x="-1003477" y="3574201"/>
            <a:ext cx="3347700" cy="3347700"/>
          </a:xfrm>
          <a:prstGeom prst="ellipse">
            <a:avLst/>
          </a:prstGeom>
          <a:gradFill>
            <a:gsLst>
              <a:gs pos="0">
                <a:srgbClr val="E9C0BF"/>
              </a:gs>
              <a:gs pos="71000">
                <a:srgbClr val="DEBDB4">
                  <a:alpha val="0"/>
                </a:srgbClr>
              </a:gs>
              <a:gs pos="100000">
                <a:srgbClr val="DEBDB4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1" name="Google Shape;431;p31"/>
          <p:cNvSpPr/>
          <p:nvPr/>
        </p:nvSpPr>
        <p:spPr>
          <a:xfrm>
            <a:off x="7067301" y="3422391"/>
            <a:ext cx="3499500" cy="3499500"/>
          </a:xfrm>
          <a:prstGeom prst="ellipse">
            <a:avLst/>
          </a:prstGeom>
          <a:gradFill>
            <a:gsLst>
              <a:gs pos="0">
                <a:srgbClr val="E9C0BF"/>
              </a:gs>
              <a:gs pos="71000">
                <a:srgbClr val="DEBDB4">
                  <a:alpha val="0"/>
                </a:srgbClr>
              </a:gs>
              <a:gs pos="100000">
                <a:srgbClr val="DEBDB4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2" name="Google Shape;432;p31"/>
          <p:cNvSpPr/>
          <p:nvPr/>
        </p:nvSpPr>
        <p:spPr>
          <a:xfrm>
            <a:off x="5936875" y="-1514176"/>
            <a:ext cx="2705400" cy="2705400"/>
          </a:xfrm>
          <a:prstGeom prst="ellipse">
            <a:avLst/>
          </a:prstGeom>
          <a:gradFill>
            <a:gsLst>
              <a:gs pos="0">
                <a:srgbClr val="E9C0BF"/>
              </a:gs>
              <a:gs pos="71000">
                <a:srgbClr val="DEBDB4">
                  <a:alpha val="0"/>
                </a:srgbClr>
              </a:gs>
              <a:gs pos="100000">
                <a:srgbClr val="DEBDB4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3" name="Google Shape;433;p31"/>
          <p:cNvSpPr/>
          <p:nvPr/>
        </p:nvSpPr>
        <p:spPr>
          <a:xfrm>
            <a:off x="501725" y="-1514176"/>
            <a:ext cx="2705400" cy="2705400"/>
          </a:xfrm>
          <a:prstGeom prst="ellipse">
            <a:avLst/>
          </a:prstGeom>
          <a:gradFill>
            <a:gsLst>
              <a:gs pos="0">
                <a:schemeClr val="lt2"/>
              </a:gs>
              <a:gs pos="71000">
                <a:srgbClr val="DEBDB4">
                  <a:alpha val="0"/>
                </a:srgbClr>
              </a:gs>
              <a:gs pos="100000">
                <a:srgbClr val="DEBDB4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10">
    <p:bg>
      <p:bgPr>
        <a:solidFill>
          <a:schemeClr val="dk2"/>
        </a:solidFill>
        <a:effectLst/>
      </p:bgPr>
    </p:bg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5" name="Google Shape;435;p32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cxnSp>
          <p:nvCxnSpPr>
            <p:cNvPr id="436" name="Google Shape;436;p32"/>
            <p:cNvCxnSpPr/>
            <p:nvPr/>
          </p:nvCxnSpPr>
          <p:spPr>
            <a:xfrm>
              <a:off x="0" y="357000"/>
              <a:ext cx="91440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7" name="Google Shape;437;p32"/>
            <p:cNvCxnSpPr/>
            <p:nvPr/>
          </p:nvCxnSpPr>
          <p:spPr>
            <a:xfrm>
              <a:off x="356999" y="0"/>
              <a:ext cx="0" cy="51435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8" name="Google Shape;438;p32"/>
            <p:cNvCxnSpPr/>
            <p:nvPr/>
          </p:nvCxnSpPr>
          <p:spPr>
            <a:xfrm>
              <a:off x="8786999" y="0"/>
              <a:ext cx="0" cy="51435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9" name="Google Shape;439;p32"/>
            <p:cNvCxnSpPr/>
            <p:nvPr/>
          </p:nvCxnSpPr>
          <p:spPr>
            <a:xfrm>
              <a:off x="0" y="4786500"/>
              <a:ext cx="91440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440" name="Google Shape;440;p32"/>
          <p:cNvSpPr/>
          <p:nvPr/>
        </p:nvSpPr>
        <p:spPr>
          <a:xfrm>
            <a:off x="713225" y="-1635701"/>
            <a:ext cx="2705400" cy="2705400"/>
          </a:xfrm>
          <a:prstGeom prst="ellipse">
            <a:avLst/>
          </a:prstGeom>
          <a:gradFill>
            <a:gsLst>
              <a:gs pos="0">
                <a:srgbClr val="E9C0BF"/>
              </a:gs>
              <a:gs pos="71000">
                <a:srgbClr val="DEBDB4">
                  <a:alpha val="0"/>
                </a:srgbClr>
              </a:gs>
              <a:gs pos="100000">
                <a:srgbClr val="DEBDB4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1" name="Google Shape;441;p32"/>
          <p:cNvSpPr/>
          <p:nvPr/>
        </p:nvSpPr>
        <p:spPr>
          <a:xfrm>
            <a:off x="-846302" y="3574201"/>
            <a:ext cx="3347700" cy="3347700"/>
          </a:xfrm>
          <a:prstGeom prst="ellipse">
            <a:avLst/>
          </a:prstGeom>
          <a:gradFill>
            <a:gsLst>
              <a:gs pos="0">
                <a:srgbClr val="E9C0BF"/>
              </a:gs>
              <a:gs pos="71000">
                <a:srgbClr val="DEBDB4">
                  <a:alpha val="0"/>
                </a:srgbClr>
              </a:gs>
              <a:gs pos="100000">
                <a:srgbClr val="DEBDB4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2" name="Google Shape;442;p32"/>
          <p:cNvSpPr/>
          <p:nvPr/>
        </p:nvSpPr>
        <p:spPr>
          <a:xfrm>
            <a:off x="7589348" y="2316701"/>
            <a:ext cx="3347700" cy="3347700"/>
          </a:xfrm>
          <a:prstGeom prst="ellipse">
            <a:avLst/>
          </a:prstGeom>
          <a:gradFill>
            <a:gsLst>
              <a:gs pos="0">
                <a:srgbClr val="E9C0BF"/>
              </a:gs>
              <a:gs pos="71000">
                <a:srgbClr val="DEBDB4">
                  <a:alpha val="0"/>
                </a:srgbClr>
              </a:gs>
              <a:gs pos="100000">
                <a:srgbClr val="DEBDB4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408150"/>
            <a:ext cx="7717500" cy="54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ozha One"/>
              <a:buNone/>
              <a:defRPr sz="3600">
                <a:solidFill>
                  <a:schemeClr val="lt1"/>
                </a:solidFill>
                <a:latin typeface="Rozha One"/>
                <a:ea typeface="Rozha One"/>
                <a:cs typeface="Rozha One"/>
                <a:sym typeface="Rozha On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ozha One"/>
              <a:buNone/>
              <a:defRPr sz="3600">
                <a:solidFill>
                  <a:schemeClr val="lt1"/>
                </a:solidFill>
                <a:latin typeface="Rozha One"/>
                <a:ea typeface="Rozha One"/>
                <a:cs typeface="Rozha One"/>
                <a:sym typeface="Rozha One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ozha One"/>
              <a:buNone/>
              <a:defRPr sz="3600">
                <a:solidFill>
                  <a:schemeClr val="lt1"/>
                </a:solidFill>
                <a:latin typeface="Rozha One"/>
                <a:ea typeface="Rozha One"/>
                <a:cs typeface="Rozha One"/>
                <a:sym typeface="Rozha One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ozha One"/>
              <a:buNone/>
              <a:defRPr sz="3600">
                <a:solidFill>
                  <a:schemeClr val="lt1"/>
                </a:solidFill>
                <a:latin typeface="Rozha One"/>
                <a:ea typeface="Rozha One"/>
                <a:cs typeface="Rozha One"/>
                <a:sym typeface="Rozha One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ozha One"/>
              <a:buNone/>
              <a:defRPr sz="3600">
                <a:solidFill>
                  <a:schemeClr val="lt1"/>
                </a:solidFill>
                <a:latin typeface="Rozha One"/>
                <a:ea typeface="Rozha One"/>
                <a:cs typeface="Rozha One"/>
                <a:sym typeface="Rozha One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ozha One"/>
              <a:buNone/>
              <a:defRPr sz="3600">
                <a:solidFill>
                  <a:schemeClr val="lt1"/>
                </a:solidFill>
                <a:latin typeface="Rozha One"/>
                <a:ea typeface="Rozha One"/>
                <a:cs typeface="Rozha One"/>
                <a:sym typeface="Rozha One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ozha One"/>
              <a:buNone/>
              <a:defRPr sz="3600">
                <a:solidFill>
                  <a:schemeClr val="lt1"/>
                </a:solidFill>
                <a:latin typeface="Rozha One"/>
                <a:ea typeface="Rozha One"/>
                <a:cs typeface="Rozha One"/>
                <a:sym typeface="Rozha One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ozha One"/>
              <a:buNone/>
              <a:defRPr sz="3600">
                <a:solidFill>
                  <a:schemeClr val="lt1"/>
                </a:solidFill>
                <a:latin typeface="Rozha One"/>
                <a:ea typeface="Rozha One"/>
                <a:cs typeface="Rozha One"/>
                <a:sym typeface="Rozha One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ozha One"/>
              <a:buNone/>
              <a:defRPr sz="3600">
                <a:solidFill>
                  <a:schemeClr val="lt1"/>
                </a:solidFill>
                <a:latin typeface="Rozha One"/>
                <a:ea typeface="Rozha One"/>
                <a:cs typeface="Rozha One"/>
                <a:sym typeface="Rozha O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257300" y="1203950"/>
            <a:ext cx="6629400" cy="327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ed Hat Display"/>
              <a:buChar char="●"/>
              <a:defRPr>
                <a:solidFill>
                  <a:schemeClr val="lt1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ed Hat Display"/>
              <a:buChar char="○"/>
              <a:defRPr>
                <a:solidFill>
                  <a:schemeClr val="lt1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ed Hat Display"/>
              <a:buChar char="■"/>
              <a:defRPr>
                <a:solidFill>
                  <a:schemeClr val="lt1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ed Hat Display"/>
              <a:buChar char="●"/>
              <a:defRPr>
                <a:solidFill>
                  <a:schemeClr val="lt1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ed Hat Display"/>
              <a:buChar char="○"/>
              <a:defRPr>
                <a:solidFill>
                  <a:schemeClr val="lt1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ed Hat Display"/>
              <a:buChar char="■"/>
              <a:defRPr>
                <a:solidFill>
                  <a:schemeClr val="lt1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ed Hat Display"/>
              <a:buChar char="●"/>
              <a:defRPr>
                <a:solidFill>
                  <a:schemeClr val="lt1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ed Hat Display"/>
              <a:buChar char="○"/>
              <a:defRPr>
                <a:solidFill>
                  <a:schemeClr val="lt1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Red Hat Display"/>
              <a:buChar char="■"/>
              <a:defRPr>
                <a:solidFill>
                  <a:schemeClr val="lt1"/>
                </a:solidFill>
                <a:latin typeface="Red Hat Display"/>
                <a:ea typeface="Red Hat Display"/>
                <a:cs typeface="Red Hat Display"/>
                <a:sym typeface="Red Hat Display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3" r:id="rId2"/>
    <p:sldLayoutId id="2147483658" r:id="rId3"/>
    <p:sldLayoutId id="2147483677" r:id="rId4"/>
    <p:sldLayoutId id="2147483678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mp3"/><Relationship Id="rId1" Type="http://schemas.microsoft.com/office/2007/relationships/media" Target="../media/media9.mp3"/><Relationship Id="rId6" Type="http://schemas.openxmlformats.org/officeDocument/2006/relationships/image" Target="../media/image2.png"/><Relationship Id="rId5" Type="http://schemas.openxmlformats.org/officeDocument/2006/relationships/image" Target="../media/image10.jp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0.mp3"/><Relationship Id="rId1" Type="http://schemas.microsoft.com/office/2007/relationships/media" Target="../media/media10.mp3"/><Relationship Id="rId6" Type="http://schemas.openxmlformats.org/officeDocument/2006/relationships/image" Target="../media/image2.png"/><Relationship Id="rId5" Type="http://schemas.openxmlformats.org/officeDocument/2006/relationships/image" Target="../media/image11.jp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1.mp3"/><Relationship Id="rId1" Type="http://schemas.microsoft.com/office/2007/relationships/media" Target="../media/media11.mp3"/><Relationship Id="rId6" Type="http://schemas.openxmlformats.org/officeDocument/2006/relationships/image" Target="../media/image2.png"/><Relationship Id="rId5" Type="http://schemas.openxmlformats.org/officeDocument/2006/relationships/image" Target="../media/image12.jp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2.mp3"/><Relationship Id="rId1" Type="http://schemas.microsoft.com/office/2007/relationships/media" Target="../media/media12.mp3"/><Relationship Id="rId6" Type="http://schemas.openxmlformats.org/officeDocument/2006/relationships/image" Target="../media/image2.png"/><Relationship Id="rId5" Type="http://schemas.openxmlformats.org/officeDocument/2006/relationships/image" Target="../media/image13.jpeg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3.mp3"/><Relationship Id="rId1" Type="http://schemas.microsoft.com/office/2007/relationships/media" Target="../media/media13.mp3"/><Relationship Id="rId6" Type="http://schemas.openxmlformats.org/officeDocument/2006/relationships/image" Target="../media/image2.png"/><Relationship Id="rId5" Type="http://schemas.openxmlformats.org/officeDocument/2006/relationships/image" Target="../media/image14.jpg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4.mp3"/><Relationship Id="rId1" Type="http://schemas.microsoft.com/office/2007/relationships/media" Target="../media/media14.mp3"/><Relationship Id="rId6" Type="http://schemas.openxmlformats.org/officeDocument/2006/relationships/image" Target="../media/image2.png"/><Relationship Id="rId5" Type="http://schemas.openxmlformats.org/officeDocument/2006/relationships/image" Target="../media/image15.jpg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5.mp3"/><Relationship Id="rId1" Type="http://schemas.microsoft.com/office/2007/relationships/media" Target="../media/media15.mp3"/><Relationship Id="rId6" Type="http://schemas.openxmlformats.org/officeDocument/2006/relationships/image" Target="../media/image2.png"/><Relationship Id="rId5" Type="http://schemas.openxmlformats.org/officeDocument/2006/relationships/image" Target="../media/image16.jpg"/><Relationship Id="rId4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2.png"/><Relationship Id="rId5" Type="http://schemas.openxmlformats.org/officeDocument/2006/relationships/image" Target="../media/image3.jp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image" Target="../media/image2.png"/><Relationship Id="rId5" Type="http://schemas.openxmlformats.org/officeDocument/2006/relationships/image" Target="../media/image4.jp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image" Target="../media/image2.png"/><Relationship Id="rId5" Type="http://schemas.openxmlformats.org/officeDocument/2006/relationships/image" Target="../media/image5.jp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image" Target="../media/image2.png"/><Relationship Id="rId5" Type="http://schemas.openxmlformats.org/officeDocument/2006/relationships/image" Target="../media/image6.jp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6" Type="http://schemas.openxmlformats.org/officeDocument/2006/relationships/image" Target="../media/image2.png"/><Relationship Id="rId5" Type="http://schemas.openxmlformats.org/officeDocument/2006/relationships/image" Target="../media/image7.jp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6" Type="http://schemas.openxmlformats.org/officeDocument/2006/relationships/image" Target="../media/image2.png"/><Relationship Id="rId5" Type="http://schemas.openxmlformats.org/officeDocument/2006/relationships/image" Target="../media/image8.jp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mp3"/><Relationship Id="rId1" Type="http://schemas.microsoft.com/office/2007/relationships/media" Target="../media/media8.mp3"/><Relationship Id="rId6" Type="http://schemas.openxmlformats.org/officeDocument/2006/relationships/image" Target="../media/image2.png"/><Relationship Id="rId5" Type="http://schemas.openxmlformats.org/officeDocument/2006/relationships/image" Target="../media/image9.jp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36"/>
          <p:cNvSpPr txBox="1">
            <a:spLocks noGrp="1"/>
          </p:cNvSpPr>
          <p:nvPr>
            <p:ph type="ctrTitle"/>
          </p:nvPr>
        </p:nvSpPr>
        <p:spPr>
          <a:xfrm>
            <a:off x="1178850" y="1317375"/>
            <a:ext cx="6786300" cy="1869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</a:t>
            </a:r>
            <a:r>
              <a:rPr lang="en-US" dirty="0">
                <a:latin typeface="Rozha One"/>
                <a:ea typeface="Rozha One"/>
                <a:cs typeface="Rozha One"/>
                <a:sym typeface="Rozha One"/>
              </a:rPr>
              <a:t>heck these words</a:t>
            </a:r>
            <a:endParaRPr dirty="0">
              <a:solidFill>
                <a:schemeClr val="lt1"/>
              </a:solidFill>
              <a:latin typeface="Rozha One"/>
              <a:ea typeface="Rozha One"/>
              <a:cs typeface="Rozha One"/>
              <a:sym typeface="Rozha One"/>
            </a:endParaRPr>
          </a:p>
        </p:txBody>
      </p:sp>
      <p:sp>
        <p:nvSpPr>
          <p:cNvPr id="454" name="Google Shape;454;p36"/>
          <p:cNvSpPr/>
          <p:nvPr/>
        </p:nvSpPr>
        <p:spPr>
          <a:xfrm>
            <a:off x="2067000" y="3185238"/>
            <a:ext cx="5010000" cy="461700"/>
          </a:xfrm>
          <a:prstGeom prst="roundRect">
            <a:avLst>
              <a:gd name="adj" fmla="val 50000"/>
            </a:avLst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5" name="Google Shape;455;p36"/>
          <p:cNvSpPr txBox="1">
            <a:spLocks noGrp="1"/>
          </p:cNvSpPr>
          <p:nvPr>
            <p:ph type="subTitle" idx="1"/>
          </p:nvPr>
        </p:nvSpPr>
        <p:spPr>
          <a:xfrm>
            <a:off x="2355900" y="3169125"/>
            <a:ext cx="4432200" cy="46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3</a:t>
            </a:r>
            <a:r>
              <a:rPr lang="en-US" dirty="0"/>
              <a:t>e</a:t>
            </a:r>
            <a:r>
              <a:rPr lang="en" dirty="0">
                <a:solidFill>
                  <a:schemeClr val="lt1"/>
                </a:solidFill>
              </a:rPr>
              <a:t> True Friends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456" name="Google Shape;456;p36"/>
          <p:cNvSpPr txBox="1">
            <a:spLocks noGrp="1"/>
          </p:cNvSpPr>
          <p:nvPr>
            <p:ph type="subTitle" idx="2"/>
          </p:nvPr>
        </p:nvSpPr>
        <p:spPr>
          <a:xfrm>
            <a:off x="3255300" y="186150"/>
            <a:ext cx="2633400" cy="36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5th grade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41"/>
          <p:cNvSpPr txBox="1">
            <a:spLocks noGrp="1"/>
          </p:cNvSpPr>
          <p:nvPr>
            <p:ph type="title"/>
          </p:nvPr>
        </p:nvSpPr>
        <p:spPr>
          <a:xfrm>
            <a:off x="713225" y="1260590"/>
            <a:ext cx="4615725" cy="107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 dirty="0"/>
              <a:t>ant</a:t>
            </a:r>
            <a:br>
              <a:rPr lang="en" dirty="0"/>
            </a:br>
            <a:r>
              <a:rPr lang="en" dirty="0">
                <a:solidFill>
                  <a:srgbClr val="002060"/>
                </a:solidFill>
              </a:rPr>
              <a:t>[</a:t>
            </a:r>
            <a:r>
              <a:rPr lang="en-US" dirty="0" err="1">
                <a:solidFill>
                  <a:srgbClr val="002060"/>
                </a:solidFill>
              </a:rPr>
              <a:t>ænt</a:t>
            </a:r>
            <a:r>
              <a:rPr lang="en-US" dirty="0">
                <a:solidFill>
                  <a:srgbClr val="002060"/>
                </a:solidFill>
              </a:rPr>
              <a:t>]</a:t>
            </a:r>
            <a:endParaRPr dirty="0">
              <a:solidFill>
                <a:srgbClr val="002060"/>
              </a:solidFill>
            </a:endParaRPr>
          </a:p>
        </p:txBody>
      </p:sp>
      <p:pic>
        <p:nvPicPr>
          <p:cNvPr id="517" name="Google Shape;517;p41"/>
          <p:cNvPicPr preferRelativeResize="0"/>
          <p:nvPr/>
        </p:nvPicPr>
        <p:blipFill>
          <a:blip r:embed="rId5"/>
          <a:srcRect l="21406" r="21406"/>
          <a:stretch/>
        </p:blipFill>
        <p:spPr>
          <a:xfrm>
            <a:off x="4288887" y="577986"/>
            <a:ext cx="3987527" cy="3987527"/>
          </a:xfrm>
          <a:prstGeom prst="ellipse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" name="ant-gb.mp3">
            <a:hlinkClick r:id="" action="ppaction://media"/>
            <a:extLst>
              <a:ext uri="{FF2B5EF4-FFF2-40B4-BE49-F238E27FC236}">
                <a16:creationId xmlns:a16="http://schemas.microsoft.com/office/drawing/2014/main" id="{795B1D04-50BA-4972-3674-E13C97665B1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13225" y="2811611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941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41"/>
          <p:cNvSpPr txBox="1">
            <a:spLocks noGrp="1"/>
          </p:cNvSpPr>
          <p:nvPr>
            <p:ph type="title"/>
          </p:nvPr>
        </p:nvSpPr>
        <p:spPr>
          <a:xfrm>
            <a:off x="713225" y="1260590"/>
            <a:ext cx="4615725" cy="107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 dirty="0"/>
              <a:t>hamster</a:t>
            </a:r>
            <a:br>
              <a:rPr lang="en" dirty="0"/>
            </a:br>
            <a:r>
              <a:rPr lang="en" dirty="0">
                <a:solidFill>
                  <a:srgbClr val="002060"/>
                </a:solidFill>
              </a:rPr>
              <a:t>[</a:t>
            </a:r>
            <a:r>
              <a:rPr lang="en-US" dirty="0">
                <a:solidFill>
                  <a:srgbClr val="002060"/>
                </a:solidFill>
              </a:rPr>
              <a:t>ˈ</a:t>
            </a:r>
            <a:r>
              <a:rPr lang="en-US" dirty="0" err="1">
                <a:solidFill>
                  <a:srgbClr val="002060"/>
                </a:solidFill>
              </a:rPr>
              <a:t>hæmstər</a:t>
            </a:r>
            <a:r>
              <a:rPr lang="en-US" dirty="0">
                <a:solidFill>
                  <a:srgbClr val="002060"/>
                </a:solidFill>
              </a:rPr>
              <a:t>]</a:t>
            </a:r>
            <a:endParaRPr dirty="0">
              <a:solidFill>
                <a:srgbClr val="002060"/>
              </a:solidFill>
            </a:endParaRPr>
          </a:p>
        </p:txBody>
      </p:sp>
      <p:pic>
        <p:nvPicPr>
          <p:cNvPr id="517" name="Google Shape;517;p41"/>
          <p:cNvPicPr preferRelativeResize="0"/>
          <p:nvPr/>
        </p:nvPicPr>
        <p:blipFill>
          <a:blip r:embed="rId5"/>
          <a:srcRect l="21876" r="21876"/>
          <a:stretch/>
        </p:blipFill>
        <p:spPr>
          <a:xfrm>
            <a:off x="4288887" y="577986"/>
            <a:ext cx="3987527" cy="3987527"/>
          </a:xfrm>
          <a:prstGeom prst="ellipse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3" name="hamster-gb.mp3">
            <a:hlinkClick r:id="" action="ppaction://media"/>
            <a:extLst>
              <a:ext uri="{FF2B5EF4-FFF2-40B4-BE49-F238E27FC236}">
                <a16:creationId xmlns:a16="http://schemas.microsoft.com/office/drawing/2014/main" id="{9A6EC05E-21F0-9B8C-5EA7-48F31BF0F23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13225" y="2811611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0880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41"/>
          <p:cNvSpPr txBox="1">
            <a:spLocks noGrp="1"/>
          </p:cNvSpPr>
          <p:nvPr>
            <p:ph type="title"/>
          </p:nvPr>
        </p:nvSpPr>
        <p:spPr>
          <a:xfrm>
            <a:off x="713225" y="1260590"/>
            <a:ext cx="4615725" cy="107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dirty="0"/>
              <a:t>goldfish</a:t>
            </a:r>
            <a:br>
              <a:rPr lang="en" dirty="0"/>
            </a:br>
            <a:r>
              <a:rPr lang="en" dirty="0">
                <a:solidFill>
                  <a:srgbClr val="002060"/>
                </a:solidFill>
              </a:rPr>
              <a:t>[</a:t>
            </a:r>
            <a:r>
              <a:rPr lang="en-US" dirty="0">
                <a:solidFill>
                  <a:srgbClr val="002060"/>
                </a:solidFill>
              </a:rPr>
              <a:t>ˈ</a:t>
            </a:r>
            <a:r>
              <a:rPr lang="en-US" dirty="0" err="1">
                <a:solidFill>
                  <a:srgbClr val="002060"/>
                </a:solidFill>
              </a:rPr>
              <a:t>ɡəʊldfɪʃ</a:t>
            </a:r>
            <a:r>
              <a:rPr lang="en-US" dirty="0">
                <a:solidFill>
                  <a:srgbClr val="002060"/>
                </a:solidFill>
              </a:rPr>
              <a:t>]</a:t>
            </a:r>
            <a:endParaRPr dirty="0">
              <a:solidFill>
                <a:srgbClr val="002060"/>
              </a:solidFill>
            </a:endParaRPr>
          </a:p>
        </p:txBody>
      </p:sp>
      <p:pic>
        <p:nvPicPr>
          <p:cNvPr id="517" name="Google Shape;517;p41"/>
          <p:cNvPicPr preferRelativeResize="0"/>
          <p:nvPr/>
        </p:nvPicPr>
        <p:blipFill>
          <a:blip r:embed="rId5"/>
          <a:srcRect l="16667" r="16667"/>
          <a:stretch/>
        </p:blipFill>
        <p:spPr>
          <a:xfrm>
            <a:off x="4288887" y="577986"/>
            <a:ext cx="3987527" cy="3987527"/>
          </a:xfrm>
          <a:prstGeom prst="ellipse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" name="goldfish-gb.mp3">
            <a:hlinkClick r:id="" action="ppaction://media"/>
            <a:extLst>
              <a:ext uri="{FF2B5EF4-FFF2-40B4-BE49-F238E27FC236}">
                <a16:creationId xmlns:a16="http://schemas.microsoft.com/office/drawing/2014/main" id="{44FF9E75-D5E1-6C52-758A-31ED96E8A06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13225" y="2811611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54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41"/>
          <p:cNvSpPr txBox="1">
            <a:spLocks noGrp="1"/>
          </p:cNvSpPr>
          <p:nvPr>
            <p:ph type="title"/>
          </p:nvPr>
        </p:nvSpPr>
        <p:spPr>
          <a:xfrm>
            <a:off x="713225" y="1260590"/>
            <a:ext cx="4615725" cy="107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dirty="0"/>
              <a:t>eagle</a:t>
            </a:r>
            <a:br>
              <a:rPr lang="en" dirty="0"/>
            </a:br>
            <a:r>
              <a:rPr lang="en" dirty="0">
                <a:solidFill>
                  <a:srgbClr val="002060"/>
                </a:solidFill>
              </a:rPr>
              <a:t>[</a:t>
            </a:r>
            <a:r>
              <a:rPr lang="en-US" dirty="0">
                <a:solidFill>
                  <a:srgbClr val="002060"/>
                </a:solidFill>
              </a:rPr>
              <a:t>ˈ</a:t>
            </a:r>
            <a:r>
              <a:rPr lang="en-US" dirty="0" err="1">
                <a:solidFill>
                  <a:srgbClr val="002060"/>
                </a:solidFill>
              </a:rPr>
              <a:t>iːɡl</a:t>
            </a:r>
            <a:r>
              <a:rPr lang="en-US" dirty="0">
                <a:solidFill>
                  <a:srgbClr val="002060"/>
                </a:solidFill>
              </a:rPr>
              <a:t>]</a:t>
            </a:r>
            <a:endParaRPr dirty="0">
              <a:solidFill>
                <a:srgbClr val="002060"/>
              </a:solidFill>
            </a:endParaRPr>
          </a:p>
        </p:txBody>
      </p:sp>
      <p:pic>
        <p:nvPicPr>
          <p:cNvPr id="517" name="Google Shape;517;p41"/>
          <p:cNvPicPr preferRelativeResize="0"/>
          <p:nvPr/>
        </p:nvPicPr>
        <p:blipFill>
          <a:blip r:embed="rId5"/>
          <a:srcRect l="16531" r="16531"/>
          <a:stretch/>
        </p:blipFill>
        <p:spPr>
          <a:xfrm>
            <a:off x="4288887" y="577986"/>
            <a:ext cx="3987527" cy="3987527"/>
          </a:xfrm>
          <a:prstGeom prst="ellipse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3" name="eagle-gb.mp3">
            <a:hlinkClick r:id="" action="ppaction://media"/>
            <a:extLst>
              <a:ext uri="{FF2B5EF4-FFF2-40B4-BE49-F238E27FC236}">
                <a16:creationId xmlns:a16="http://schemas.microsoft.com/office/drawing/2014/main" id="{DC09011B-C5CE-107F-ACD1-1DDD6B32A71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13225" y="2811611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436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41"/>
          <p:cNvSpPr txBox="1">
            <a:spLocks noGrp="1"/>
          </p:cNvSpPr>
          <p:nvPr>
            <p:ph type="title"/>
          </p:nvPr>
        </p:nvSpPr>
        <p:spPr>
          <a:xfrm>
            <a:off x="713225" y="1260590"/>
            <a:ext cx="4615725" cy="107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dirty="0"/>
              <a:t>snake</a:t>
            </a:r>
            <a:br>
              <a:rPr lang="en" dirty="0"/>
            </a:br>
            <a:r>
              <a:rPr lang="en" dirty="0">
                <a:solidFill>
                  <a:srgbClr val="002060"/>
                </a:solidFill>
              </a:rPr>
              <a:t>[</a:t>
            </a:r>
            <a:r>
              <a:rPr lang="en-US" dirty="0" err="1">
                <a:solidFill>
                  <a:srgbClr val="002060"/>
                </a:solidFill>
              </a:rPr>
              <a:t>sneɪk</a:t>
            </a:r>
            <a:r>
              <a:rPr lang="en-US" dirty="0">
                <a:solidFill>
                  <a:srgbClr val="002060"/>
                </a:solidFill>
              </a:rPr>
              <a:t>]</a:t>
            </a:r>
            <a:endParaRPr dirty="0">
              <a:solidFill>
                <a:srgbClr val="002060"/>
              </a:solidFill>
            </a:endParaRPr>
          </a:p>
        </p:txBody>
      </p:sp>
      <p:pic>
        <p:nvPicPr>
          <p:cNvPr id="517" name="Google Shape;517;p41"/>
          <p:cNvPicPr preferRelativeResize="0"/>
          <p:nvPr/>
        </p:nvPicPr>
        <p:blipFill>
          <a:blip r:embed="rId5"/>
          <a:srcRect l="16650" r="16650"/>
          <a:stretch/>
        </p:blipFill>
        <p:spPr>
          <a:xfrm>
            <a:off x="4288887" y="577986"/>
            <a:ext cx="3987527" cy="3987527"/>
          </a:xfrm>
          <a:prstGeom prst="ellipse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" name="snake-gb.mp3">
            <a:hlinkClick r:id="" action="ppaction://media"/>
            <a:extLst>
              <a:ext uri="{FF2B5EF4-FFF2-40B4-BE49-F238E27FC236}">
                <a16:creationId xmlns:a16="http://schemas.microsoft.com/office/drawing/2014/main" id="{56B064B7-A70F-D799-F2CF-B796D78B95E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13225" y="2811611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025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41"/>
          <p:cNvSpPr txBox="1">
            <a:spLocks noGrp="1"/>
          </p:cNvSpPr>
          <p:nvPr>
            <p:ph type="title"/>
          </p:nvPr>
        </p:nvSpPr>
        <p:spPr>
          <a:xfrm>
            <a:off x="713225" y="1260590"/>
            <a:ext cx="4615725" cy="107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dirty="0"/>
              <a:t>duck</a:t>
            </a:r>
            <a:br>
              <a:rPr lang="en" dirty="0"/>
            </a:br>
            <a:r>
              <a:rPr lang="en" dirty="0">
                <a:solidFill>
                  <a:srgbClr val="002060"/>
                </a:solidFill>
              </a:rPr>
              <a:t>[</a:t>
            </a:r>
            <a:r>
              <a:rPr lang="en-US" dirty="0" err="1">
                <a:solidFill>
                  <a:srgbClr val="002060"/>
                </a:solidFill>
              </a:rPr>
              <a:t>dʌk</a:t>
            </a:r>
            <a:r>
              <a:rPr lang="en-US" dirty="0">
                <a:solidFill>
                  <a:srgbClr val="002060"/>
                </a:solidFill>
              </a:rPr>
              <a:t>]</a:t>
            </a:r>
            <a:endParaRPr dirty="0">
              <a:solidFill>
                <a:srgbClr val="002060"/>
              </a:solidFill>
            </a:endParaRPr>
          </a:p>
        </p:txBody>
      </p:sp>
      <p:pic>
        <p:nvPicPr>
          <p:cNvPr id="517" name="Google Shape;517;p41"/>
          <p:cNvPicPr preferRelativeResize="0"/>
          <p:nvPr/>
        </p:nvPicPr>
        <p:blipFill>
          <a:blip r:embed="rId5"/>
          <a:srcRect l="167" r="167"/>
          <a:stretch/>
        </p:blipFill>
        <p:spPr>
          <a:xfrm>
            <a:off x="4288887" y="577986"/>
            <a:ext cx="3987527" cy="3987527"/>
          </a:xfrm>
          <a:prstGeom prst="ellipse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3" name="duck-gb.mp3">
            <a:hlinkClick r:id="" action="ppaction://media"/>
            <a:extLst>
              <a:ext uri="{FF2B5EF4-FFF2-40B4-BE49-F238E27FC236}">
                <a16:creationId xmlns:a16="http://schemas.microsoft.com/office/drawing/2014/main" id="{D9DC4DCE-CD65-D2B8-D3C2-F72B0FAC4DA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13225" y="2811611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072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41"/>
          <p:cNvSpPr txBox="1">
            <a:spLocks noGrp="1"/>
          </p:cNvSpPr>
          <p:nvPr>
            <p:ph type="title"/>
          </p:nvPr>
        </p:nvSpPr>
        <p:spPr>
          <a:xfrm>
            <a:off x="713225" y="1260590"/>
            <a:ext cx="4615725" cy="107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dirty="0"/>
              <a:t>dolphin</a:t>
            </a:r>
            <a:br>
              <a:rPr lang="en" dirty="0"/>
            </a:br>
            <a:r>
              <a:rPr lang="en" dirty="0">
                <a:solidFill>
                  <a:srgbClr val="002060"/>
                </a:solidFill>
              </a:rPr>
              <a:t>[</a:t>
            </a:r>
            <a:r>
              <a:rPr lang="en-US" dirty="0">
                <a:solidFill>
                  <a:srgbClr val="002060"/>
                </a:solidFill>
              </a:rPr>
              <a:t>ˈ</a:t>
            </a:r>
            <a:r>
              <a:rPr lang="en-US" dirty="0" err="1">
                <a:solidFill>
                  <a:srgbClr val="002060"/>
                </a:solidFill>
              </a:rPr>
              <a:t>dɒlfɪn</a:t>
            </a:r>
            <a:r>
              <a:rPr lang="en-US" dirty="0">
                <a:solidFill>
                  <a:srgbClr val="002060"/>
                </a:solidFill>
              </a:rPr>
              <a:t>]</a:t>
            </a:r>
            <a:endParaRPr dirty="0">
              <a:solidFill>
                <a:srgbClr val="002060"/>
              </a:solidFill>
            </a:endParaRPr>
          </a:p>
        </p:txBody>
      </p:sp>
      <p:pic>
        <p:nvPicPr>
          <p:cNvPr id="517" name="Google Shape;517;p41"/>
          <p:cNvPicPr preferRelativeResize="0"/>
          <p:nvPr/>
        </p:nvPicPr>
        <p:blipFill>
          <a:blip r:embed="rId5"/>
          <a:srcRect l="16650" r="16650"/>
          <a:stretch/>
        </p:blipFill>
        <p:spPr>
          <a:xfrm>
            <a:off x="4288887" y="577986"/>
            <a:ext cx="3987527" cy="3987527"/>
          </a:xfrm>
          <a:prstGeom prst="ellipse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3" name="dolphin-gb.mp3">
            <a:hlinkClick r:id="" action="ppaction://media"/>
            <a:extLst>
              <a:ext uri="{FF2B5EF4-FFF2-40B4-BE49-F238E27FC236}">
                <a16:creationId xmlns:a16="http://schemas.microsoft.com/office/drawing/2014/main" id="{37961C81-022A-D6F4-BF0F-6D2C207A2F8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13225" y="2811611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745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41"/>
          <p:cNvSpPr txBox="1">
            <a:spLocks noGrp="1"/>
          </p:cNvSpPr>
          <p:nvPr>
            <p:ph type="title"/>
          </p:nvPr>
        </p:nvSpPr>
        <p:spPr>
          <a:xfrm>
            <a:off x="713225" y="1260590"/>
            <a:ext cx="4615725" cy="107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dirty="0"/>
              <a:t>iguana</a:t>
            </a:r>
            <a:br>
              <a:rPr lang="en" dirty="0"/>
            </a:br>
            <a:r>
              <a:rPr lang="en" dirty="0">
                <a:solidFill>
                  <a:srgbClr val="002060"/>
                </a:solidFill>
              </a:rPr>
              <a:t>[</a:t>
            </a:r>
            <a:r>
              <a:rPr lang="en-US" dirty="0" err="1">
                <a:solidFill>
                  <a:srgbClr val="002060"/>
                </a:solidFill>
              </a:rPr>
              <a:t>ɪ'gwɑ:nə</a:t>
            </a:r>
            <a:r>
              <a:rPr lang="en-US" dirty="0">
                <a:solidFill>
                  <a:srgbClr val="002060"/>
                </a:solidFill>
              </a:rPr>
              <a:t>]</a:t>
            </a:r>
            <a:endParaRPr dirty="0">
              <a:solidFill>
                <a:srgbClr val="002060"/>
              </a:solidFill>
            </a:endParaRPr>
          </a:p>
        </p:txBody>
      </p:sp>
      <p:pic>
        <p:nvPicPr>
          <p:cNvPr id="517" name="Google Shape;517;p41"/>
          <p:cNvPicPr preferRelativeResize="0"/>
          <p:nvPr/>
        </p:nvPicPr>
        <p:blipFill>
          <a:blip r:embed="rId5"/>
          <a:srcRect/>
          <a:stretch/>
        </p:blipFill>
        <p:spPr>
          <a:xfrm>
            <a:off x="4288887" y="577986"/>
            <a:ext cx="3987527" cy="3987527"/>
          </a:xfrm>
          <a:prstGeom prst="ellipse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" name="iguana-gb.mp3">
            <a:hlinkClick r:id="" action="ppaction://media"/>
            <a:extLst>
              <a:ext uri="{FF2B5EF4-FFF2-40B4-BE49-F238E27FC236}">
                <a16:creationId xmlns:a16="http://schemas.microsoft.com/office/drawing/2014/main" id="{9206B64B-C015-3BF3-A272-77244E35C2F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67586" y="3070110"/>
            <a:ext cx="812800" cy="812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41"/>
          <p:cNvSpPr txBox="1">
            <a:spLocks noGrp="1"/>
          </p:cNvSpPr>
          <p:nvPr>
            <p:ph type="title"/>
          </p:nvPr>
        </p:nvSpPr>
        <p:spPr>
          <a:xfrm>
            <a:off x="713225" y="1260590"/>
            <a:ext cx="4615725" cy="107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dirty="0"/>
              <a:t>bear</a:t>
            </a:r>
            <a:br>
              <a:rPr lang="en" dirty="0"/>
            </a:br>
            <a:r>
              <a:rPr lang="en" dirty="0">
                <a:solidFill>
                  <a:srgbClr val="002060"/>
                </a:solidFill>
              </a:rPr>
              <a:t>[</a:t>
            </a:r>
            <a:r>
              <a:rPr lang="en-US" dirty="0" err="1">
                <a:solidFill>
                  <a:srgbClr val="002060"/>
                </a:solidFill>
              </a:rPr>
              <a:t>ber</a:t>
            </a:r>
            <a:r>
              <a:rPr lang="en-US" dirty="0">
                <a:solidFill>
                  <a:srgbClr val="002060"/>
                </a:solidFill>
              </a:rPr>
              <a:t>]</a:t>
            </a:r>
            <a:endParaRPr dirty="0">
              <a:solidFill>
                <a:srgbClr val="002060"/>
              </a:solidFill>
            </a:endParaRPr>
          </a:p>
        </p:txBody>
      </p:sp>
      <p:pic>
        <p:nvPicPr>
          <p:cNvPr id="517" name="Google Shape;517;p41"/>
          <p:cNvPicPr preferRelativeResize="0"/>
          <p:nvPr/>
        </p:nvPicPr>
        <p:blipFill>
          <a:blip r:embed="rId5"/>
          <a:srcRect l="16750" r="16750"/>
          <a:stretch/>
        </p:blipFill>
        <p:spPr>
          <a:xfrm>
            <a:off x="4288887" y="577986"/>
            <a:ext cx="3987527" cy="3987527"/>
          </a:xfrm>
          <a:prstGeom prst="ellipse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3" name="bear-us.mp3">
            <a:hlinkClick r:id="" action="ppaction://media"/>
            <a:extLst>
              <a:ext uri="{FF2B5EF4-FFF2-40B4-BE49-F238E27FC236}">
                <a16:creationId xmlns:a16="http://schemas.microsoft.com/office/drawing/2014/main" id="{7965D49B-0189-333D-2C2B-92DB3228D07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13225" y="3003682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881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41"/>
          <p:cNvSpPr txBox="1">
            <a:spLocks noGrp="1"/>
          </p:cNvSpPr>
          <p:nvPr>
            <p:ph type="title"/>
          </p:nvPr>
        </p:nvSpPr>
        <p:spPr>
          <a:xfrm>
            <a:off x="713225" y="1260590"/>
            <a:ext cx="4615725" cy="107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dirty="0"/>
              <a:t>giraffe</a:t>
            </a:r>
            <a:br>
              <a:rPr lang="en" dirty="0"/>
            </a:br>
            <a:r>
              <a:rPr lang="en" dirty="0">
                <a:solidFill>
                  <a:srgbClr val="002060"/>
                </a:solidFill>
              </a:rPr>
              <a:t>[</a:t>
            </a:r>
            <a:r>
              <a:rPr lang="en-US" dirty="0" err="1">
                <a:solidFill>
                  <a:srgbClr val="002060"/>
                </a:solidFill>
              </a:rPr>
              <a:t>dʒɪˈrɑːf</a:t>
            </a:r>
            <a:r>
              <a:rPr lang="en-US" dirty="0">
                <a:solidFill>
                  <a:srgbClr val="002060"/>
                </a:solidFill>
              </a:rPr>
              <a:t>]</a:t>
            </a:r>
            <a:endParaRPr dirty="0">
              <a:solidFill>
                <a:srgbClr val="002060"/>
              </a:solidFill>
            </a:endParaRPr>
          </a:p>
        </p:txBody>
      </p:sp>
      <p:pic>
        <p:nvPicPr>
          <p:cNvPr id="517" name="Google Shape;517;p41"/>
          <p:cNvPicPr preferRelativeResize="0"/>
          <p:nvPr/>
        </p:nvPicPr>
        <p:blipFill>
          <a:blip r:embed="rId5"/>
          <a:srcRect l="16650" r="16650"/>
          <a:stretch/>
        </p:blipFill>
        <p:spPr>
          <a:xfrm>
            <a:off x="4288887" y="577986"/>
            <a:ext cx="3987527" cy="3987527"/>
          </a:xfrm>
          <a:prstGeom prst="ellipse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" name="giraffe-gb.mp3">
            <a:hlinkClick r:id="" action="ppaction://media"/>
            <a:extLst>
              <a:ext uri="{FF2B5EF4-FFF2-40B4-BE49-F238E27FC236}">
                <a16:creationId xmlns:a16="http://schemas.microsoft.com/office/drawing/2014/main" id="{805BB7CE-23B4-258D-2FBB-A16BDEC1BF4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67586" y="2892379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0174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41"/>
          <p:cNvSpPr txBox="1">
            <a:spLocks noGrp="1"/>
          </p:cNvSpPr>
          <p:nvPr>
            <p:ph type="title"/>
          </p:nvPr>
        </p:nvSpPr>
        <p:spPr>
          <a:xfrm>
            <a:off x="713225" y="1260590"/>
            <a:ext cx="4615725" cy="107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dirty="0"/>
              <a:t>cat</a:t>
            </a:r>
            <a:br>
              <a:rPr lang="en" dirty="0"/>
            </a:br>
            <a:r>
              <a:rPr lang="en" dirty="0">
                <a:solidFill>
                  <a:srgbClr val="002060"/>
                </a:solidFill>
              </a:rPr>
              <a:t>[</a:t>
            </a:r>
            <a:r>
              <a:rPr lang="en-US" dirty="0" err="1">
                <a:solidFill>
                  <a:srgbClr val="002060"/>
                </a:solidFill>
              </a:rPr>
              <a:t>kæt</a:t>
            </a:r>
            <a:r>
              <a:rPr lang="en-US" dirty="0">
                <a:solidFill>
                  <a:srgbClr val="002060"/>
                </a:solidFill>
              </a:rPr>
              <a:t>]</a:t>
            </a:r>
            <a:endParaRPr dirty="0">
              <a:solidFill>
                <a:srgbClr val="002060"/>
              </a:solidFill>
            </a:endParaRPr>
          </a:p>
        </p:txBody>
      </p:sp>
      <p:pic>
        <p:nvPicPr>
          <p:cNvPr id="517" name="Google Shape;517;p41"/>
          <p:cNvPicPr preferRelativeResize="0"/>
          <p:nvPr/>
        </p:nvPicPr>
        <p:blipFill>
          <a:blip r:embed="rId5"/>
          <a:srcRect l="12500" r="12500"/>
          <a:stretch/>
        </p:blipFill>
        <p:spPr>
          <a:xfrm>
            <a:off x="4288887" y="577986"/>
            <a:ext cx="3987527" cy="3987527"/>
          </a:xfrm>
          <a:prstGeom prst="ellipse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3" name="cat-gb.mp3">
            <a:hlinkClick r:id="" action="ppaction://media"/>
            <a:extLst>
              <a:ext uri="{FF2B5EF4-FFF2-40B4-BE49-F238E27FC236}">
                <a16:creationId xmlns:a16="http://schemas.microsoft.com/office/drawing/2014/main" id="{231F71E1-9FAE-A5E8-B089-0CBF18C1F3A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13225" y="2776085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0277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41"/>
          <p:cNvSpPr txBox="1">
            <a:spLocks noGrp="1"/>
          </p:cNvSpPr>
          <p:nvPr>
            <p:ph type="title"/>
          </p:nvPr>
        </p:nvSpPr>
        <p:spPr>
          <a:xfrm>
            <a:off x="713225" y="1260590"/>
            <a:ext cx="4615725" cy="107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dirty="0"/>
              <a:t>monkey</a:t>
            </a:r>
            <a:br>
              <a:rPr lang="en" dirty="0"/>
            </a:br>
            <a:r>
              <a:rPr lang="en" dirty="0">
                <a:solidFill>
                  <a:srgbClr val="002060"/>
                </a:solidFill>
              </a:rPr>
              <a:t>[</a:t>
            </a:r>
            <a:r>
              <a:rPr lang="en-US" dirty="0">
                <a:solidFill>
                  <a:srgbClr val="002060"/>
                </a:solidFill>
              </a:rPr>
              <a:t>ˈ</a:t>
            </a:r>
            <a:r>
              <a:rPr lang="en-US" dirty="0" err="1">
                <a:solidFill>
                  <a:srgbClr val="002060"/>
                </a:solidFill>
              </a:rPr>
              <a:t>mʌŋki</a:t>
            </a:r>
            <a:r>
              <a:rPr lang="en-US" dirty="0">
                <a:solidFill>
                  <a:srgbClr val="002060"/>
                </a:solidFill>
              </a:rPr>
              <a:t>]</a:t>
            </a:r>
            <a:endParaRPr dirty="0">
              <a:solidFill>
                <a:srgbClr val="002060"/>
              </a:solidFill>
            </a:endParaRPr>
          </a:p>
        </p:txBody>
      </p:sp>
      <p:pic>
        <p:nvPicPr>
          <p:cNvPr id="517" name="Google Shape;517;p41"/>
          <p:cNvPicPr preferRelativeResize="0"/>
          <p:nvPr/>
        </p:nvPicPr>
        <p:blipFill>
          <a:blip r:embed="rId5"/>
          <a:srcRect l="21905" r="21905"/>
          <a:stretch/>
        </p:blipFill>
        <p:spPr>
          <a:xfrm>
            <a:off x="4288887" y="577986"/>
            <a:ext cx="3987527" cy="3987527"/>
          </a:xfrm>
          <a:prstGeom prst="ellipse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" name="monkey-gb.mp3">
            <a:hlinkClick r:id="" action="ppaction://media"/>
            <a:extLst>
              <a:ext uri="{FF2B5EF4-FFF2-40B4-BE49-F238E27FC236}">
                <a16:creationId xmlns:a16="http://schemas.microsoft.com/office/drawing/2014/main" id="{43990CDE-E85E-D36B-582B-00A88BA7794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13225" y="2811611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241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41"/>
          <p:cNvSpPr txBox="1">
            <a:spLocks noGrp="1"/>
          </p:cNvSpPr>
          <p:nvPr>
            <p:ph type="title"/>
          </p:nvPr>
        </p:nvSpPr>
        <p:spPr>
          <a:xfrm>
            <a:off x="713225" y="1260590"/>
            <a:ext cx="4615725" cy="107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dirty="0"/>
              <a:t>parrot</a:t>
            </a:r>
            <a:br>
              <a:rPr lang="en" dirty="0"/>
            </a:br>
            <a:r>
              <a:rPr lang="en" dirty="0">
                <a:solidFill>
                  <a:srgbClr val="002060"/>
                </a:solidFill>
              </a:rPr>
              <a:t>[</a:t>
            </a:r>
            <a:r>
              <a:rPr lang="en-US" dirty="0">
                <a:solidFill>
                  <a:srgbClr val="002060"/>
                </a:solidFill>
              </a:rPr>
              <a:t>ˈ</a:t>
            </a:r>
            <a:r>
              <a:rPr lang="en-US" dirty="0" err="1">
                <a:solidFill>
                  <a:srgbClr val="002060"/>
                </a:solidFill>
              </a:rPr>
              <a:t>pærət</a:t>
            </a:r>
            <a:r>
              <a:rPr lang="en-US" dirty="0">
                <a:solidFill>
                  <a:srgbClr val="002060"/>
                </a:solidFill>
              </a:rPr>
              <a:t>]</a:t>
            </a:r>
            <a:endParaRPr dirty="0">
              <a:solidFill>
                <a:srgbClr val="002060"/>
              </a:solidFill>
            </a:endParaRPr>
          </a:p>
        </p:txBody>
      </p:sp>
      <p:pic>
        <p:nvPicPr>
          <p:cNvPr id="517" name="Google Shape;517;p41"/>
          <p:cNvPicPr preferRelativeResize="0"/>
          <p:nvPr/>
        </p:nvPicPr>
        <p:blipFill>
          <a:blip r:embed="rId5"/>
          <a:srcRect/>
          <a:stretch/>
        </p:blipFill>
        <p:spPr>
          <a:xfrm>
            <a:off x="4288887" y="577986"/>
            <a:ext cx="3987527" cy="3987527"/>
          </a:xfrm>
          <a:prstGeom prst="ellipse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3" name="parrot-gb.mp3">
            <a:hlinkClick r:id="" action="ppaction://media"/>
            <a:extLst>
              <a:ext uri="{FF2B5EF4-FFF2-40B4-BE49-F238E27FC236}">
                <a16:creationId xmlns:a16="http://schemas.microsoft.com/office/drawing/2014/main" id="{5CAC936E-97EF-2387-C45E-8958860CEDF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13225" y="2811611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795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41"/>
          <p:cNvSpPr txBox="1">
            <a:spLocks noGrp="1"/>
          </p:cNvSpPr>
          <p:nvPr>
            <p:ph type="title"/>
          </p:nvPr>
        </p:nvSpPr>
        <p:spPr>
          <a:xfrm>
            <a:off x="713225" y="1260590"/>
            <a:ext cx="4615725" cy="107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dirty="0"/>
              <a:t>elephant</a:t>
            </a:r>
            <a:br>
              <a:rPr lang="en" dirty="0"/>
            </a:br>
            <a:r>
              <a:rPr lang="en" dirty="0">
                <a:solidFill>
                  <a:srgbClr val="002060"/>
                </a:solidFill>
              </a:rPr>
              <a:t>[</a:t>
            </a:r>
            <a:r>
              <a:rPr lang="en-US" dirty="0">
                <a:solidFill>
                  <a:srgbClr val="002060"/>
                </a:solidFill>
              </a:rPr>
              <a:t>ˈ</a:t>
            </a:r>
            <a:r>
              <a:rPr lang="en-US" dirty="0" err="1">
                <a:solidFill>
                  <a:srgbClr val="002060"/>
                </a:solidFill>
              </a:rPr>
              <a:t>elɪfənt</a:t>
            </a:r>
            <a:r>
              <a:rPr lang="en-US" dirty="0">
                <a:solidFill>
                  <a:srgbClr val="002060"/>
                </a:solidFill>
              </a:rPr>
              <a:t>]</a:t>
            </a:r>
            <a:endParaRPr dirty="0">
              <a:solidFill>
                <a:srgbClr val="002060"/>
              </a:solidFill>
            </a:endParaRPr>
          </a:p>
        </p:txBody>
      </p:sp>
      <p:pic>
        <p:nvPicPr>
          <p:cNvPr id="517" name="Google Shape;517;p41"/>
          <p:cNvPicPr preferRelativeResize="0"/>
          <p:nvPr/>
        </p:nvPicPr>
        <p:blipFill>
          <a:blip r:embed="rId5"/>
          <a:srcRect l="21875" r="21875"/>
          <a:stretch/>
        </p:blipFill>
        <p:spPr>
          <a:xfrm>
            <a:off x="4288887" y="577986"/>
            <a:ext cx="3987527" cy="3987527"/>
          </a:xfrm>
          <a:prstGeom prst="ellipse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" name="elephant-gb.mp3">
            <a:hlinkClick r:id="" action="ppaction://media"/>
            <a:extLst>
              <a:ext uri="{FF2B5EF4-FFF2-40B4-BE49-F238E27FC236}">
                <a16:creationId xmlns:a16="http://schemas.microsoft.com/office/drawing/2014/main" id="{10644A5A-6AFB-CBD5-F30A-9EF0421F5B8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13225" y="2811611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853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41"/>
          <p:cNvSpPr txBox="1">
            <a:spLocks noGrp="1"/>
          </p:cNvSpPr>
          <p:nvPr>
            <p:ph type="title"/>
          </p:nvPr>
        </p:nvSpPr>
        <p:spPr>
          <a:xfrm>
            <a:off x="713225" y="1260590"/>
            <a:ext cx="4615725" cy="107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dirty="0"/>
              <a:t>horse</a:t>
            </a:r>
            <a:br>
              <a:rPr lang="en" dirty="0"/>
            </a:br>
            <a:r>
              <a:rPr lang="en" dirty="0">
                <a:solidFill>
                  <a:srgbClr val="002060"/>
                </a:solidFill>
              </a:rPr>
              <a:t>[</a:t>
            </a:r>
            <a:r>
              <a:rPr lang="en-US" dirty="0" err="1">
                <a:solidFill>
                  <a:srgbClr val="002060"/>
                </a:solidFill>
              </a:rPr>
              <a:t>hɔːs</a:t>
            </a:r>
            <a:r>
              <a:rPr lang="en-US" dirty="0">
                <a:solidFill>
                  <a:srgbClr val="002060"/>
                </a:solidFill>
              </a:rPr>
              <a:t>]</a:t>
            </a:r>
            <a:endParaRPr dirty="0">
              <a:solidFill>
                <a:srgbClr val="002060"/>
              </a:solidFill>
            </a:endParaRPr>
          </a:p>
        </p:txBody>
      </p:sp>
      <p:pic>
        <p:nvPicPr>
          <p:cNvPr id="517" name="Google Shape;517;p41"/>
          <p:cNvPicPr preferRelativeResize="0"/>
          <p:nvPr/>
        </p:nvPicPr>
        <p:blipFill>
          <a:blip r:embed="rId5"/>
          <a:srcRect l="16633" r="16633"/>
          <a:stretch/>
        </p:blipFill>
        <p:spPr>
          <a:xfrm>
            <a:off x="4288887" y="577986"/>
            <a:ext cx="3987527" cy="3987527"/>
          </a:xfrm>
          <a:prstGeom prst="ellipse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3" name="horse-gb.mp3">
            <a:hlinkClick r:id="" action="ppaction://media"/>
            <a:extLst>
              <a:ext uri="{FF2B5EF4-FFF2-40B4-BE49-F238E27FC236}">
                <a16:creationId xmlns:a16="http://schemas.microsoft.com/office/drawing/2014/main" id="{82012B9D-0318-9CD7-5403-D3E3A20C353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13225" y="2811611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445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European Lung Cancer Week by Slidesgo">
  <a:themeElements>
    <a:clrScheme name="Simple Light">
      <a:dk1>
        <a:srgbClr val="DDACAC"/>
      </a:dk1>
      <a:lt1>
        <a:srgbClr val="FFFFFF"/>
      </a:lt1>
      <a:dk2>
        <a:srgbClr val="7CACAD"/>
      </a:dk2>
      <a:lt2>
        <a:srgbClr val="E9C0BF"/>
      </a:lt2>
      <a:accent1>
        <a:srgbClr val="F4D9D9"/>
      </a:accent1>
      <a:accent2>
        <a:srgbClr val="6D9395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101</Words>
  <Application>Microsoft Macintosh PowerPoint</Application>
  <PresentationFormat>Экран (16:9)</PresentationFormat>
  <Paragraphs>18</Paragraphs>
  <Slides>16</Slides>
  <Notes>16</Notes>
  <HiddenSlides>0</HiddenSlides>
  <MMClips>15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Red Hat Display</vt:lpstr>
      <vt:lpstr>Rozha One</vt:lpstr>
      <vt:lpstr>European Lung Cancer Week by Slidesgo</vt:lpstr>
      <vt:lpstr>Check these words</vt:lpstr>
      <vt:lpstr>iguana [ɪ'gwɑ:nə]</vt:lpstr>
      <vt:lpstr>bear [ber]</vt:lpstr>
      <vt:lpstr>giraffe [dʒɪˈrɑːf]</vt:lpstr>
      <vt:lpstr>cat [kæt]</vt:lpstr>
      <vt:lpstr>monkey [ˈmʌŋki]</vt:lpstr>
      <vt:lpstr>parrot [ˈpærət]</vt:lpstr>
      <vt:lpstr>elephant [ˈelɪfənt]</vt:lpstr>
      <vt:lpstr>horse [hɔːs]</vt:lpstr>
      <vt:lpstr>ant [ænt]</vt:lpstr>
      <vt:lpstr>hamster [ˈhæmstər]</vt:lpstr>
      <vt:lpstr>goldfish [ˈɡəʊldfɪʃ]</vt:lpstr>
      <vt:lpstr>eagle [ˈiːɡl]</vt:lpstr>
      <vt:lpstr>snake [sneɪk]</vt:lpstr>
      <vt:lpstr>duck [dʌk]</vt:lpstr>
      <vt:lpstr>dolphin [ˈdɒlfɪn]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Check these words</dc:title>
  <cp:lastModifiedBy>DashaChuck DashaChuck</cp:lastModifiedBy>
  <cp:revision>7</cp:revision>
  <dcterms:modified xsi:type="dcterms:W3CDTF">2023-01-27T22:59:24Z</dcterms:modified>
</cp:coreProperties>
</file>