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322" r:id="rId3"/>
    <p:sldId id="323" r:id="rId4"/>
    <p:sldId id="324" r:id="rId5"/>
    <p:sldId id="325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326" r:id="rId33"/>
    <p:sldId id="327" r:id="rId34"/>
    <p:sldId id="328" r:id="rId35"/>
    <p:sldId id="329" r:id="rId36"/>
    <p:sldId id="330" r:id="rId37"/>
    <p:sldId id="331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20" r:id="rId54"/>
    <p:sldId id="321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32" r:id="rId72"/>
    <p:sldId id="333" r:id="rId73"/>
    <p:sldId id="334" r:id="rId74"/>
    <p:sldId id="335" r:id="rId75"/>
    <p:sldId id="336" r:id="rId76"/>
    <p:sldId id="337" r:id="rId77"/>
    <p:sldId id="338" r:id="rId78"/>
    <p:sldId id="339" r:id="rId79"/>
    <p:sldId id="340" r:id="rId80"/>
    <p:sldId id="341" r:id="rId81"/>
    <p:sldId id="342" r:id="rId82"/>
    <p:sldId id="343" r:id="rId83"/>
    <p:sldId id="344" r:id="rId84"/>
    <p:sldId id="345" r:id="rId85"/>
    <p:sldId id="348" r:id="rId86"/>
    <p:sldId id="349" r:id="rId87"/>
    <p:sldId id="361" r:id="rId88"/>
    <p:sldId id="350" r:id="rId89"/>
    <p:sldId id="360" r:id="rId90"/>
    <p:sldId id="351" r:id="rId91"/>
    <p:sldId id="359" r:id="rId92"/>
    <p:sldId id="352" r:id="rId93"/>
    <p:sldId id="358" r:id="rId94"/>
    <p:sldId id="353" r:id="rId95"/>
    <p:sldId id="357" r:id="rId96"/>
    <p:sldId id="354" r:id="rId97"/>
    <p:sldId id="356" r:id="rId98"/>
    <p:sldId id="355" r:id="rId99"/>
    <p:sldId id="362" r:id="rId100"/>
    <p:sldId id="363" r:id="rId101"/>
    <p:sldId id="383" r:id="rId102"/>
    <p:sldId id="385" r:id="rId103"/>
    <p:sldId id="386" r:id="rId104"/>
    <p:sldId id="387" r:id="rId105"/>
    <p:sldId id="388" r:id="rId106"/>
    <p:sldId id="389" r:id="rId107"/>
    <p:sldId id="390" r:id="rId108"/>
    <p:sldId id="391" r:id="rId109"/>
    <p:sldId id="392" r:id="rId110"/>
    <p:sldId id="374" r:id="rId111"/>
    <p:sldId id="375" r:id="rId112"/>
    <p:sldId id="376" r:id="rId113"/>
    <p:sldId id="377" r:id="rId114"/>
    <p:sldId id="378" r:id="rId115"/>
    <p:sldId id="379" r:id="rId116"/>
    <p:sldId id="380" r:id="rId117"/>
    <p:sldId id="381" r:id="rId118"/>
    <p:sldId id="382" r:id="rId119"/>
    <p:sldId id="393" r:id="rId120"/>
    <p:sldId id="394" r:id="rId121"/>
    <p:sldId id="395" r:id="rId122"/>
    <p:sldId id="396" r:id="rId123"/>
    <p:sldId id="397" r:id="rId124"/>
    <p:sldId id="398" r:id="rId125"/>
    <p:sldId id="399" r:id="rId126"/>
    <p:sldId id="400" r:id="rId127"/>
    <p:sldId id="401" r:id="rId128"/>
    <p:sldId id="402" r:id="rId129"/>
    <p:sldId id="403" r:id="rId130"/>
    <p:sldId id="404" r:id="rId131"/>
    <p:sldId id="405" r:id="rId132"/>
    <p:sldId id="406" r:id="rId133"/>
    <p:sldId id="407" r:id="rId134"/>
    <p:sldId id="408" r:id="rId135"/>
    <p:sldId id="409" r:id="rId136"/>
    <p:sldId id="410" r:id="rId137"/>
    <p:sldId id="411" r:id="rId138"/>
    <p:sldId id="412" r:id="rId139"/>
    <p:sldId id="413" r:id="rId140"/>
    <p:sldId id="414" r:id="rId141"/>
    <p:sldId id="415" r:id="rId142"/>
    <p:sldId id="416" r:id="rId143"/>
    <p:sldId id="417" r:id="rId144"/>
    <p:sldId id="418" r:id="rId145"/>
    <p:sldId id="419" r:id="rId146"/>
    <p:sldId id="420" r:id="rId147"/>
    <p:sldId id="421" r:id="rId148"/>
    <p:sldId id="422" r:id="rId149"/>
    <p:sldId id="423" r:id="rId150"/>
    <p:sldId id="424" r:id="rId151"/>
    <p:sldId id="425" r:id="rId152"/>
    <p:sldId id="426" r:id="rId153"/>
    <p:sldId id="427" r:id="rId154"/>
    <p:sldId id="428" r:id="rId155"/>
    <p:sldId id="429" r:id="rId156"/>
    <p:sldId id="430" r:id="rId157"/>
    <p:sldId id="431" r:id="rId158"/>
    <p:sldId id="432" r:id="rId159"/>
    <p:sldId id="433" r:id="rId160"/>
    <p:sldId id="434" r:id="rId161"/>
    <p:sldId id="435" r:id="rId162"/>
    <p:sldId id="436" r:id="rId163"/>
    <p:sldId id="437" r:id="rId164"/>
    <p:sldId id="438" r:id="rId165"/>
    <p:sldId id="439" r:id="rId166"/>
    <p:sldId id="440" r:id="rId167"/>
    <p:sldId id="441" r:id="rId168"/>
    <p:sldId id="467" r:id="rId169"/>
    <p:sldId id="468" r:id="rId170"/>
    <p:sldId id="469" r:id="rId171"/>
    <p:sldId id="470" r:id="rId172"/>
    <p:sldId id="471" r:id="rId173"/>
    <p:sldId id="472" r:id="rId174"/>
    <p:sldId id="473" r:id="rId175"/>
    <p:sldId id="442" r:id="rId176"/>
    <p:sldId id="443" r:id="rId177"/>
    <p:sldId id="444" r:id="rId178"/>
    <p:sldId id="445" r:id="rId179"/>
    <p:sldId id="446" r:id="rId180"/>
    <p:sldId id="447" r:id="rId181"/>
    <p:sldId id="448" r:id="rId182"/>
    <p:sldId id="449" r:id="rId183"/>
    <p:sldId id="450" r:id="rId184"/>
    <p:sldId id="451" r:id="rId185"/>
    <p:sldId id="452" r:id="rId186"/>
    <p:sldId id="453" r:id="rId187"/>
    <p:sldId id="466" r:id="rId188"/>
    <p:sldId id="454" r:id="rId189"/>
    <p:sldId id="455" r:id="rId190"/>
    <p:sldId id="464" r:id="rId191"/>
    <p:sldId id="456" r:id="rId192"/>
    <p:sldId id="465" r:id="rId193"/>
    <p:sldId id="457" r:id="rId194"/>
    <p:sldId id="462" r:id="rId195"/>
    <p:sldId id="463" r:id="rId196"/>
    <p:sldId id="460" r:id="rId197"/>
    <p:sldId id="458" r:id="rId198"/>
    <p:sldId id="461" r:id="rId199"/>
    <p:sldId id="459" r:id="rId20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648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63" Type="http://schemas.openxmlformats.org/officeDocument/2006/relationships/slide" Target="slides/slide62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191" Type="http://schemas.openxmlformats.org/officeDocument/2006/relationships/slide" Target="slides/slide190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53" Type="http://schemas.openxmlformats.org/officeDocument/2006/relationships/slide" Target="slides/slide52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149" Type="http://schemas.openxmlformats.org/officeDocument/2006/relationships/slide" Target="slides/slide148.xml"/><Relationship Id="rId5" Type="http://schemas.openxmlformats.org/officeDocument/2006/relationships/slide" Target="slides/slide4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181" Type="http://schemas.openxmlformats.org/officeDocument/2006/relationships/slide" Target="slides/slide180.xml"/><Relationship Id="rId22" Type="http://schemas.openxmlformats.org/officeDocument/2006/relationships/slide" Target="slides/slide21.xml"/><Relationship Id="rId43" Type="http://schemas.openxmlformats.org/officeDocument/2006/relationships/slide" Target="slides/slide42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39" Type="http://schemas.openxmlformats.org/officeDocument/2006/relationships/slide" Target="slides/slide138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71" Type="http://schemas.openxmlformats.org/officeDocument/2006/relationships/slide" Target="slides/slide170.xml"/><Relationship Id="rId192" Type="http://schemas.openxmlformats.org/officeDocument/2006/relationships/slide" Target="slides/slide191.xml"/><Relationship Id="rId12" Type="http://schemas.openxmlformats.org/officeDocument/2006/relationships/slide" Target="slides/slide11.xml"/><Relationship Id="rId33" Type="http://schemas.openxmlformats.org/officeDocument/2006/relationships/slide" Target="slides/slide32.xml"/><Relationship Id="rId108" Type="http://schemas.openxmlformats.org/officeDocument/2006/relationships/slide" Target="slides/slide107.xml"/><Relationship Id="rId129" Type="http://schemas.openxmlformats.org/officeDocument/2006/relationships/slide" Target="slides/slide128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slide" Target="slides/slide130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199" Type="http://schemas.openxmlformats.org/officeDocument/2006/relationships/slide" Target="slides/slide198.xml"/><Relationship Id="rId203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79" Type="http://schemas.openxmlformats.org/officeDocument/2006/relationships/slide" Target="slides/slide178.xml"/><Relationship Id="rId195" Type="http://schemas.openxmlformats.org/officeDocument/2006/relationships/slide" Target="slides/slide194.xml"/><Relationship Id="rId190" Type="http://schemas.openxmlformats.org/officeDocument/2006/relationships/slide" Target="slides/slide189.xml"/><Relationship Id="rId204" Type="http://schemas.openxmlformats.org/officeDocument/2006/relationships/tableStyles" Target="tableStyles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48" Type="http://schemas.openxmlformats.org/officeDocument/2006/relationships/slide" Target="slides/slide147.xml"/><Relationship Id="rId164" Type="http://schemas.openxmlformats.org/officeDocument/2006/relationships/slide" Target="slides/slide163.xml"/><Relationship Id="rId169" Type="http://schemas.openxmlformats.org/officeDocument/2006/relationships/slide" Target="slides/slide168.xml"/><Relationship Id="rId185" Type="http://schemas.openxmlformats.org/officeDocument/2006/relationships/slide" Target="slides/slide18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80" Type="http://schemas.openxmlformats.org/officeDocument/2006/relationships/slide" Target="slides/slide179.xml"/><Relationship Id="rId26" Type="http://schemas.openxmlformats.org/officeDocument/2006/relationships/slide" Target="slides/slide25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presProps" Target="presProps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202" Type="http://schemas.openxmlformats.org/officeDocument/2006/relationships/viewProps" Target="viewProps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029C-9FA4-44A4-8844-5155F9869018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C8F8-9A22-4E25-AA5C-81E38B0FC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0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029C-9FA4-44A4-8844-5155F9869018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C8F8-9A22-4E25-AA5C-81E38B0FC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645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029C-9FA4-44A4-8844-5155F9869018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C8F8-9A22-4E25-AA5C-81E38B0FC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776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029C-9FA4-44A4-8844-5155F9869018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C8F8-9A22-4E25-AA5C-81E38B0FC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811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029C-9FA4-44A4-8844-5155F9869018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C8F8-9A22-4E25-AA5C-81E38B0FC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716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029C-9FA4-44A4-8844-5155F9869018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C8F8-9A22-4E25-AA5C-81E38B0FC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772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029C-9FA4-44A4-8844-5155F9869018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C8F8-9A22-4E25-AA5C-81E38B0FC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81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029C-9FA4-44A4-8844-5155F9869018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C8F8-9A22-4E25-AA5C-81E38B0FC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384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029C-9FA4-44A4-8844-5155F9869018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C8F8-9A22-4E25-AA5C-81E38B0FC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851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029C-9FA4-44A4-8844-5155F9869018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C8F8-9A22-4E25-AA5C-81E38B0FC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39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E029C-9FA4-44A4-8844-5155F9869018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4C8F8-9A22-4E25-AA5C-81E38B0FC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25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1E029C-9FA4-44A4-8844-5155F9869018}" type="datetimeFigureOut">
              <a:rPr lang="ru-RU" smtClean="0"/>
              <a:t>04.10.2022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4C8F8-9A22-4E25-AA5C-81E38B0FC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43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773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2753465" y="3240920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54906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Куб 93"/>
          <p:cNvSpPr/>
          <p:nvPr/>
        </p:nvSpPr>
        <p:spPr>
          <a:xfrm>
            <a:off x="-2712892" y="56947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Куб 94"/>
          <p:cNvSpPr/>
          <p:nvPr/>
        </p:nvSpPr>
        <p:spPr>
          <a:xfrm rot="20400000">
            <a:off x="-2701904" y="5314415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Куб 95"/>
          <p:cNvSpPr/>
          <p:nvPr/>
        </p:nvSpPr>
        <p:spPr>
          <a:xfrm rot="20566004">
            <a:off x="-2856059" y="483377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Куб 96"/>
          <p:cNvSpPr/>
          <p:nvPr/>
        </p:nvSpPr>
        <p:spPr>
          <a:xfrm rot="1200000">
            <a:off x="-2800974" y="5321274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Куб 97"/>
          <p:cNvSpPr/>
          <p:nvPr/>
        </p:nvSpPr>
        <p:spPr>
          <a:xfrm>
            <a:off x="-2880429" y="573531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Куб 98"/>
          <p:cNvSpPr/>
          <p:nvPr/>
        </p:nvSpPr>
        <p:spPr>
          <a:xfrm rot="1039536">
            <a:off x="-2658045" y="484037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Куб 99"/>
          <p:cNvSpPr/>
          <p:nvPr/>
        </p:nvSpPr>
        <p:spPr>
          <a:xfrm>
            <a:off x="-2750349" y="49425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уб 100"/>
          <p:cNvSpPr/>
          <p:nvPr/>
        </p:nvSpPr>
        <p:spPr>
          <a:xfrm rot="20400000">
            <a:off x="-2837388" y="386529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Куб 101"/>
          <p:cNvSpPr/>
          <p:nvPr/>
        </p:nvSpPr>
        <p:spPr>
          <a:xfrm>
            <a:off x="-2916468" y="385484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Куб 102"/>
          <p:cNvSpPr/>
          <p:nvPr/>
        </p:nvSpPr>
        <p:spPr>
          <a:xfrm rot="1200000">
            <a:off x="-2603301" y="390381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Куб 103"/>
          <p:cNvSpPr/>
          <p:nvPr/>
        </p:nvSpPr>
        <p:spPr>
          <a:xfrm>
            <a:off x="-2872629" y="3518334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Куб 104"/>
          <p:cNvSpPr/>
          <p:nvPr/>
        </p:nvSpPr>
        <p:spPr>
          <a:xfrm>
            <a:off x="-2921053" y="3500490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/>
          <p:cNvSpPr/>
          <p:nvPr/>
        </p:nvSpPr>
        <p:spPr>
          <a:xfrm>
            <a:off x="-2514352" y="364822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Куб 106"/>
          <p:cNvSpPr/>
          <p:nvPr/>
        </p:nvSpPr>
        <p:spPr>
          <a:xfrm>
            <a:off x="4031637" y="817106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Куб 107"/>
          <p:cNvSpPr/>
          <p:nvPr/>
        </p:nvSpPr>
        <p:spPr>
          <a:xfrm rot="20400000">
            <a:off x="4042625" y="779068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Куб 108"/>
          <p:cNvSpPr/>
          <p:nvPr/>
        </p:nvSpPr>
        <p:spPr>
          <a:xfrm rot="20566004">
            <a:off x="3888470" y="7310045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Куб 109"/>
          <p:cNvSpPr/>
          <p:nvPr/>
        </p:nvSpPr>
        <p:spPr>
          <a:xfrm rot="1200000">
            <a:off x="3943555" y="7797548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Куб 110"/>
          <p:cNvSpPr/>
          <p:nvPr/>
        </p:nvSpPr>
        <p:spPr>
          <a:xfrm>
            <a:off x="3864100" y="821158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Куб 111"/>
          <p:cNvSpPr/>
          <p:nvPr/>
        </p:nvSpPr>
        <p:spPr>
          <a:xfrm rot="1039536">
            <a:off x="4086484" y="731665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Куб 112"/>
          <p:cNvSpPr/>
          <p:nvPr/>
        </p:nvSpPr>
        <p:spPr>
          <a:xfrm>
            <a:off x="3994180" y="7418862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Куб 113"/>
          <p:cNvSpPr/>
          <p:nvPr/>
        </p:nvSpPr>
        <p:spPr>
          <a:xfrm rot="20400000">
            <a:off x="3907141" y="6341566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Куб 114"/>
          <p:cNvSpPr/>
          <p:nvPr/>
        </p:nvSpPr>
        <p:spPr>
          <a:xfrm>
            <a:off x="3828061" y="6331115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Куб 115"/>
          <p:cNvSpPr/>
          <p:nvPr/>
        </p:nvSpPr>
        <p:spPr>
          <a:xfrm rot="1200000">
            <a:off x="4141228" y="63800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Куб 116"/>
          <p:cNvSpPr/>
          <p:nvPr/>
        </p:nvSpPr>
        <p:spPr>
          <a:xfrm>
            <a:off x="3871900" y="599460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Куб 117"/>
          <p:cNvSpPr/>
          <p:nvPr/>
        </p:nvSpPr>
        <p:spPr>
          <a:xfrm>
            <a:off x="3823476" y="5976764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Куб 118"/>
          <p:cNvSpPr/>
          <p:nvPr/>
        </p:nvSpPr>
        <p:spPr>
          <a:xfrm>
            <a:off x="4230177" y="6124499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891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2424607" y="-1017603"/>
            <a:ext cx="16978735" cy="8394700"/>
          </a:xfrm>
          <a:prstGeom prst="parallelogram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 ГОДА 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СПУСТЯ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49841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2424607" y="-1017603"/>
            <a:ext cx="16978735" cy="8394700"/>
          </a:xfrm>
          <a:prstGeom prst="parallelogram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 ГОДА 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СПУСТЯ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89634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2424607" y="-1017603"/>
            <a:ext cx="16978735" cy="8394700"/>
          </a:xfrm>
          <a:prstGeom prst="parallelogram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 ГОДА 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СПУСТЯ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8149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2424607" y="-1017603"/>
            <a:ext cx="16978735" cy="8394700"/>
          </a:xfrm>
          <a:prstGeom prst="parallelogram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 ГОДА 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СПУСТЯ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71468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2424607" y="-1017603"/>
            <a:ext cx="16978735" cy="8394700"/>
          </a:xfrm>
          <a:prstGeom prst="parallelogram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 ГОДА 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СПУСТЯ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12891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2424607" y="-1017603"/>
            <a:ext cx="16978735" cy="8394700"/>
          </a:xfrm>
          <a:prstGeom prst="parallelogram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 ГОДА 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СПУСТЯ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14825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2424607" y="-1017603"/>
            <a:ext cx="16978735" cy="8394700"/>
          </a:xfrm>
          <a:prstGeom prst="parallelogram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 ГОДА 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СПУСТЯ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2438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2424607" y="-1017603"/>
            <a:ext cx="16978735" cy="8394700"/>
          </a:xfrm>
          <a:prstGeom prst="parallelogram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 ГОДА 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СПУСТЯ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68370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2424607" y="-1017603"/>
            <a:ext cx="16978735" cy="8394700"/>
          </a:xfrm>
          <a:prstGeom prst="parallelogram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 ГОДА </a:t>
            </a:r>
            <a:r>
              <a:rPr lang="ru-RU" sz="6600" dirty="0">
                <a:solidFill>
                  <a:schemeClr val="bg1"/>
                </a:solidFill>
                <a:latin typeface="Arial Black" panose="020B0A04020102020204" pitchFamily="34" charset="0"/>
              </a:rPr>
              <a:t>СПУСТЯ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04986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1860033" y="324133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53334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873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00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63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74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20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679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818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14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66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3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164555" y="318477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0840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7019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117593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98317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112894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0208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110608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8001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107560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85699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100956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31495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97019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0443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93336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635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90415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69203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202672" flipH="1">
            <a:off x="90415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2469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943171" y="318477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8855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240000" flipH="1">
            <a:off x="89399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967398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300000" flipH="1">
            <a:off x="86732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7561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240000" flipH="1">
            <a:off x="83811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563108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180000" flipH="1">
            <a:off x="8381178" y="2249851"/>
            <a:ext cx="6448425" cy="3286125"/>
            <a:chOff x="1809750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27772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120000" flipH="1">
            <a:off x="81779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5663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60000" flipH="1">
            <a:off x="79874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3753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79874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1329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77461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6185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72508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172824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67682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09804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2564252" y="3167013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928929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61205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952972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53839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123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48632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2504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44822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5102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-60000" flipH="1">
            <a:off x="44568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4031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-120000" flipH="1">
            <a:off x="42409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04505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-180000" flipH="1">
            <a:off x="42282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6959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-240000" flipH="1">
            <a:off x="40758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82892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-300000" flipH="1">
            <a:off x="38599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7418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-240000" flipH="1">
            <a:off x="34662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485558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4890697" y="3213748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11886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-180000" flipH="1">
            <a:off x="3466278" y="22498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21666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-120000" flipH="1">
            <a:off x="3390078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0654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rot="-60000" flipH="1">
            <a:off x="3390078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0024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3390078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40676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2932878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0756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2589978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1898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2069278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086344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1332678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0515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596078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7161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11878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4787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7740903" y="3161506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5465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889822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23409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1550222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8840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2286822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210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3671122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7477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4750622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6797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5830122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92760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6033322" y="2262551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641152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8167537" y="2082762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1215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8167537" y="2082762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10928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8167537" y="2082762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1965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11078485" y="314034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2341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8167537" y="2082762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4643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8167537" y="2082762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6536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8167537" y="2082762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2409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8167537" y="2082762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93607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82898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9158" y="6073584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1" name="Группа 80"/>
          <p:cNvGrpSpPr/>
          <p:nvPr/>
        </p:nvGrpSpPr>
        <p:grpSpPr>
          <a:xfrm flipH="1">
            <a:off x="-8167537" y="2082762"/>
            <a:ext cx="6448425" cy="3286125"/>
            <a:chOff x="1809751" y="2390774"/>
            <a:chExt cx="6448425" cy="3286125"/>
          </a:xfrm>
        </p:grpSpPr>
        <p:sp>
          <p:nvSpPr>
            <p:cNvPr id="82" name="Куб 81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3" name="Куб 82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0" name="Куб 99"/>
            <p:cNvSpPr/>
            <p:nvPr/>
          </p:nvSpPr>
          <p:spPr>
            <a:xfrm>
              <a:off x="1809751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Куб 100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Куб 101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Куб 102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346039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8" name="Прямоугольник 67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Прямоугольник 70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Прямоугольник 71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Прямоугольник 72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Прямоугольник 73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Прямоугольник 75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Прямоугольник 76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55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3748916" y="22013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-180000">
            <a:off x="3709527" y="111250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-900000">
            <a:off x="3834206" y="26974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3739655" y="312531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3781679" y="217137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4051928" y="270022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4011786" y="3159735"/>
            <a:ext cx="288754" cy="247661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4059943" y="2158986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4218891" y="2183764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797606" y="108161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600000">
            <a:off x="4301506" y="1102555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888916" y="72595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837779" y="72595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4247193" y="87446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4306808" y="3072727"/>
            <a:ext cx="1605973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911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3748916" y="22013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-180000">
            <a:off x="3709527" y="111250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-900000">
            <a:off x="3834206" y="26974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3739655" y="312531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3781679" y="217137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4051928" y="270022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4011786" y="3159735"/>
            <a:ext cx="288754" cy="247661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4059943" y="2158986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4218891" y="2183764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797606" y="108161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600000">
            <a:off x="4301506" y="1102555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888916" y="72595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837779" y="72595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4247193" y="87446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4306808" y="3072727"/>
            <a:ext cx="1605973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67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3748916" y="22013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-180000">
            <a:off x="3709527" y="111250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-900000">
            <a:off x="3834206" y="26974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3739655" y="312531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3781679" y="217137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4051928" y="270022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4011786" y="3159735"/>
            <a:ext cx="288754" cy="247661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4059943" y="2158986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4218891" y="2183764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797606" y="108161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600000">
            <a:off x="4301506" y="1102555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888916" y="72595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837779" y="72595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4247193" y="87446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4306808" y="3072727"/>
            <a:ext cx="1605973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20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3748916" y="22013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-180000">
            <a:off x="3709527" y="111250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-900000">
            <a:off x="3834206" y="26974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3739655" y="312531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3781679" y="217137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4051928" y="270022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4011786" y="3159735"/>
            <a:ext cx="288754" cy="247661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4059943" y="2158986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4218891" y="2183764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797606" y="108161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600000">
            <a:off x="4301506" y="1102555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888916" y="72595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837779" y="72595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4247193" y="87446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4306808" y="3072727"/>
            <a:ext cx="1605973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17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40181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3748916" y="22013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-180000">
            <a:off x="3709527" y="111250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-900000">
            <a:off x="3834206" y="26974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3739655" y="312531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3781679" y="217137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4051928" y="270022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4011786" y="3159735"/>
            <a:ext cx="288754" cy="247661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4059943" y="2158986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4218891" y="2183764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797606" y="108161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600000">
            <a:off x="4301506" y="1102555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888916" y="72595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837779" y="72595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4247193" y="87446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4306808" y="3072727"/>
            <a:ext cx="1605973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Прямоугольник 91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93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3481330" y="4120597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 rot="-1200000">
            <a:off x="3492318" y="3740218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 rot="20566004">
            <a:off x="3338163" y="3259574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1200000">
            <a:off x="3393248" y="3747077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3313793" y="4161117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 rot="1039536">
            <a:off x="3536177" y="326618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3443873" y="3368391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-1200000">
            <a:off x="3356834" y="2291095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3277754" y="2280644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1200000">
            <a:off x="3590921" y="2329613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3321593" y="1944137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3273169" y="1926293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679870" y="2074028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48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3481330" y="4120597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 rot="-1200000">
            <a:off x="3492318" y="3740218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 rot="20566004">
            <a:off x="3338163" y="3259574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1200000">
            <a:off x="3393248" y="3747077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3313793" y="4161117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 rot="1039536">
            <a:off x="3536177" y="326618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3443873" y="3368391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-1200000">
            <a:off x="3356834" y="2291095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3277754" y="2280644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1200000">
            <a:off x="3590921" y="2329613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3321593" y="1944137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3273169" y="1926293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679870" y="2074028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344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-1437113" y="3978291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502695">
            <a:off x="3147302" y="431045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 rot="363064">
            <a:off x="3053660" y="47929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 rot="222034">
            <a:off x="3194449" y="381684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 rot="21324367">
            <a:off x="3524322" y="4273248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3469852" y="4728721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 rot="21123399">
            <a:off x="3469951" y="379238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2974821" y="4002830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3858447" y="396053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 rot="627749">
            <a:off x="3059269" y="291371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163783" y="287279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20925772">
            <a:off x="3743239" y="2879401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255093" y="251713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203956" y="251713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3613370" y="266564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-2171881" y="433262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-2265523" y="4815155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-2124734" y="383900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-1794861" y="429540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1849331" y="4750882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-1849232" y="3814544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344362" y="4024991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-2259914" y="2935875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155400" y="289495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-1575944" y="2901562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2064090" y="253929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115227" y="253929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1705813" y="268780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85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-1437113" y="3978291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502695">
            <a:off x="3147302" y="431045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 rot="363064">
            <a:off x="3053660" y="47929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 rot="222034">
            <a:off x="3194449" y="381684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 rot="21324367">
            <a:off x="3524322" y="4273248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3469852" y="4728721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 rot="21123399">
            <a:off x="3469951" y="379238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2974821" y="4002830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3858447" y="396053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 rot="627749">
            <a:off x="3059269" y="291371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163783" y="287279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20925772">
            <a:off x="3743239" y="2879401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255093" y="251713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203956" y="251713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3613370" y="266564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-2171881" y="433262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-2265523" y="4815155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-2124734" y="383900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-1794861" y="429540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1849331" y="4750882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-1849232" y="3814544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344362" y="4024991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-2259914" y="2935875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155400" y="289495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-1575944" y="2901562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2064090" y="253929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115227" y="253929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1705813" y="268780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263091" y="522662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Куб 81"/>
          <p:cNvSpPr/>
          <p:nvPr/>
        </p:nvSpPr>
        <p:spPr>
          <a:xfrm rot="20400000">
            <a:off x="3274079" y="484624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Куб 82"/>
          <p:cNvSpPr/>
          <p:nvPr/>
        </p:nvSpPr>
        <p:spPr>
          <a:xfrm rot="20566004">
            <a:off x="3119924" y="4365605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Куб 83"/>
          <p:cNvSpPr/>
          <p:nvPr/>
        </p:nvSpPr>
        <p:spPr>
          <a:xfrm rot="1200000">
            <a:off x="3175009" y="4853108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Куб 84"/>
          <p:cNvSpPr/>
          <p:nvPr/>
        </p:nvSpPr>
        <p:spPr>
          <a:xfrm>
            <a:off x="3095554" y="526714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Куб 85"/>
          <p:cNvSpPr/>
          <p:nvPr/>
        </p:nvSpPr>
        <p:spPr>
          <a:xfrm rot="1039536">
            <a:off x="3317938" y="437221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Куб 86"/>
          <p:cNvSpPr/>
          <p:nvPr/>
        </p:nvSpPr>
        <p:spPr>
          <a:xfrm>
            <a:off x="3225634" y="4474422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Куб 87"/>
          <p:cNvSpPr/>
          <p:nvPr/>
        </p:nvSpPr>
        <p:spPr>
          <a:xfrm rot="20400000">
            <a:off x="3138595" y="3397126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Куб 88"/>
          <p:cNvSpPr/>
          <p:nvPr/>
        </p:nvSpPr>
        <p:spPr>
          <a:xfrm>
            <a:off x="3059515" y="3386675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Куб 89"/>
          <p:cNvSpPr/>
          <p:nvPr/>
        </p:nvSpPr>
        <p:spPr>
          <a:xfrm rot="1200000">
            <a:off x="3372682" y="343564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Куб 90"/>
          <p:cNvSpPr/>
          <p:nvPr/>
        </p:nvSpPr>
        <p:spPr>
          <a:xfrm>
            <a:off x="3103354" y="305016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Куб 91"/>
          <p:cNvSpPr/>
          <p:nvPr/>
        </p:nvSpPr>
        <p:spPr>
          <a:xfrm>
            <a:off x="3054930" y="3032324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Куб 92"/>
          <p:cNvSpPr/>
          <p:nvPr/>
        </p:nvSpPr>
        <p:spPr>
          <a:xfrm>
            <a:off x="3461631" y="3180059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Куб 93"/>
          <p:cNvSpPr/>
          <p:nvPr/>
        </p:nvSpPr>
        <p:spPr>
          <a:xfrm>
            <a:off x="-2712892" y="56947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Куб 94"/>
          <p:cNvSpPr/>
          <p:nvPr/>
        </p:nvSpPr>
        <p:spPr>
          <a:xfrm rot="20400000">
            <a:off x="-2701904" y="5314415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Куб 95"/>
          <p:cNvSpPr/>
          <p:nvPr/>
        </p:nvSpPr>
        <p:spPr>
          <a:xfrm rot="20566004">
            <a:off x="-2856059" y="483377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Куб 96"/>
          <p:cNvSpPr/>
          <p:nvPr/>
        </p:nvSpPr>
        <p:spPr>
          <a:xfrm rot="1200000">
            <a:off x="-2800974" y="5321274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Куб 97"/>
          <p:cNvSpPr/>
          <p:nvPr/>
        </p:nvSpPr>
        <p:spPr>
          <a:xfrm>
            <a:off x="-2880429" y="573531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Куб 98"/>
          <p:cNvSpPr/>
          <p:nvPr/>
        </p:nvSpPr>
        <p:spPr>
          <a:xfrm rot="1039536">
            <a:off x="-2658045" y="484037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Куб 99"/>
          <p:cNvSpPr/>
          <p:nvPr/>
        </p:nvSpPr>
        <p:spPr>
          <a:xfrm>
            <a:off x="-2750349" y="49425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уб 100"/>
          <p:cNvSpPr/>
          <p:nvPr/>
        </p:nvSpPr>
        <p:spPr>
          <a:xfrm rot="20400000">
            <a:off x="-2837388" y="386529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Куб 101"/>
          <p:cNvSpPr/>
          <p:nvPr/>
        </p:nvSpPr>
        <p:spPr>
          <a:xfrm>
            <a:off x="-2916468" y="385484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Куб 102"/>
          <p:cNvSpPr/>
          <p:nvPr/>
        </p:nvSpPr>
        <p:spPr>
          <a:xfrm rot="1200000">
            <a:off x="-2603301" y="390381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Куб 103"/>
          <p:cNvSpPr/>
          <p:nvPr/>
        </p:nvSpPr>
        <p:spPr>
          <a:xfrm>
            <a:off x="-2872629" y="3518334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Куб 104"/>
          <p:cNvSpPr/>
          <p:nvPr/>
        </p:nvSpPr>
        <p:spPr>
          <a:xfrm>
            <a:off x="-2921053" y="3500490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/>
          <p:cNvSpPr/>
          <p:nvPr/>
        </p:nvSpPr>
        <p:spPr>
          <a:xfrm>
            <a:off x="-2514352" y="364822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ик 10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Прямоугольник 112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61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263091" y="522662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Куб 81"/>
          <p:cNvSpPr/>
          <p:nvPr/>
        </p:nvSpPr>
        <p:spPr>
          <a:xfrm rot="20400000">
            <a:off x="3274079" y="484624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Куб 82"/>
          <p:cNvSpPr/>
          <p:nvPr/>
        </p:nvSpPr>
        <p:spPr>
          <a:xfrm rot="20566004">
            <a:off x="3119924" y="4365605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Куб 83"/>
          <p:cNvSpPr/>
          <p:nvPr/>
        </p:nvSpPr>
        <p:spPr>
          <a:xfrm rot="1200000">
            <a:off x="3175009" y="4853108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Куб 84"/>
          <p:cNvSpPr/>
          <p:nvPr/>
        </p:nvSpPr>
        <p:spPr>
          <a:xfrm>
            <a:off x="3095554" y="526714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Куб 85"/>
          <p:cNvSpPr/>
          <p:nvPr/>
        </p:nvSpPr>
        <p:spPr>
          <a:xfrm rot="1039536">
            <a:off x="3317938" y="437221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Куб 86"/>
          <p:cNvSpPr/>
          <p:nvPr/>
        </p:nvSpPr>
        <p:spPr>
          <a:xfrm>
            <a:off x="3225634" y="4474422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Куб 87"/>
          <p:cNvSpPr/>
          <p:nvPr/>
        </p:nvSpPr>
        <p:spPr>
          <a:xfrm rot="20400000">
            <a:off x="3138595" y="3397126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Куб 88"/>
          <p:cNvSpPr/>
          <p:nvPr/>
        </p:nvSpPr>
        <p:spPr>
          <a:xfrm>
            <a:off x="3059515" y="3386675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Куб 89"/>
          <p:cNvSpPr/>
          <p:nvPr/>
        </p:nvSpPr>
        <p:spPr>
          <a:xfrm rot="1200000">
            <a:off x="3372682" y="343564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Куб 90"/>
          <p:cNvSpPr/>
          <p:nvPr/>
        </p:nvSpPr>
        <p:spPr>
          <a:xfrm>
            <a:off x="3103354" y="305016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Куб 91"/>
          <p:cNvSpPr/>
          <p:nvPr/>
        </p:nvSpPr>
        <p:spPr>
          <a:xfrm>
            <a:off x="3054930" y="3032324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Куб 92"/>
          <p:cNvSpPr/>
          <p:nvPr/>
        </p:nvSpPr>
        <p:spPr>
          <a:xfrm>
            <a:off x="3461631" y="3180059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Куб 93"/>
          <p:cNvSpPr/>
          <p:nvPr/>
        </p:nvSpPr>
        <p:spPr>
          <a:xfrm>
            <a:off x="-2712892" y="56947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Куб 94"/>
          <p:cNvSpPr/>
          <p:nvPr/>
        </p:nvSpPr>
        <p:spPr>
          <a:xfrm rot="20400000">
            <a:off x="-2701904" y="5314415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Куб 95"/>
          <p:cNvSpPr/>
          <p:nvPr/>
        </p:nvSpPr>
        <p:spPr>
          <a:xfrm rot="20566004">
            <a:off x="-2856059" y="483377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Куб 96"/>
          <p:cNvSpPr/>
          <p:nvPr/>
        </p:nvSpPr>
        <p:spPr>
          <a:xfrm rot="1200000">
            <a:off x="-2800974" y="5321274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Куб 97"/>
          <p:cNvSpPr/>
          <p:nvPr/>
        </p:nvSpPr>
        <p:spPr>
          <a:xfrm>
            <a:off x="-2880429" y="573531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Куб 98"/>
          <p:cNvSpPr/>
          <p:nvPr/>
        </p:nvSpPr>
        <p:spPr>
          <a:xfrm rot="1039536">
            <a:off x="-2658045" y="484037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Куб 99"/>
          <p:cNvSpPr/>
          <p:nvPr/>
        </p:nvSpPr>
        <p:spPr>
          <a:xfrm>
            <a:off x="-2750349" y="49425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уб 100"/>
          <p:cNvSpPr/>
          <p:nvPr/>
        </p:nvSpPr>
        <p:spPr>
          <a:xfrm rot="20400000">
            <a:off x="-2837388" y="386529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Куб 101"/>
          <p:cNvSpPr/>
          <p:nvPr/>
        </p:nvSpPr>
        <p:spPr>
          <a:xfrm>
            <a:off x="-2916468" y="385484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Куб 102"/>
          <p:cNvSpPr/>
          <p:nvPr/>
        </p:nvSpPr>
        <p:spPr>
          <a:xfrm rot="1200000">
            <a:off x="-2603301" y="390381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Куб 103"/>
          <p:cNvSpPr/>
          <p:nvPr/>
        </p:nvSpPr>
        <p:spPr>
          <a:xfrm>
            <a:off x="-2872629" y="3518334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Куб 104"/>
          <p:cNvSpPr/>
          <p:nvPr/>
        </p:nvSpPr>
        <p:spPr>
          <a:xfrm>
            <a:off x="-2921053" y="3500490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/>
          <p:cNvSpPr/>
          <p:nvPr/>
        </p:nvSpPr>
        <p:spPr>
          <a:xfrm>
            <a:off x="-2514352" y="364822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ик 10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Прямоугольник 112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94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263091" y="522662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Куб 81"/>
          <p:cNvSpPr/>
          <p:nvPr/>
        </p:nvSpPr>
        <p:spPr>
          <a:xfrm rot="20400000">
            <a:off x="3274079" y="484624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Куб 82"/>
          <p:cNvSpPr/>
          <p:nvPr/>
        </p:nvSpPr>
        <p:spPr>
          <a:xfrm rot="20566004">
            <a:off x="3119924" y="4365605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Куб 83"/>
          <p:cNvSpPr/>
          <p:nvPr/>
        </p:nvSpPr>
        <p:spPr>
          <a:xfrm rot="1200000">
            <a:off x="3175009" y="4853108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Куб 84"/>
          <p:cNvSpPr/>
          <p:nvPr/>
        </p:nvSpPr>
        <p:spPr>
          <a:xfrm>
            <a:off x="3095554" y="526714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Куб 85"/>
          <p:cNvSpPr/>
          <p:nvPr/>
        </p:nvSpPr>
        <p:spPr>
          <a:xfrm rot="1039536">
            <a:off x="3317938" y="437221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Куб 86"/>
          <p:cNvSpPr/>
          <p:nvPr/>
        </p:nvSpPr>
        <p:spPr>
          <a:xfrm>
            <a:off x="3225634" y="4474422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Куб 87"/>
          <p:cNvSpPr/>
          <p:nvPr/>
        </p:nvSpPr>
        <p:spPr>
          <a:xfrm rot="20400000">
            <a:off x="3138595" y="3397126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Куб 88"/>
          <p:cNvSpPr/>
          <p:nvPr/>
        </p:nvSpPr>
        <p:spPr>
          <a:xfrm>
            <a:off x="3059515" y="3386675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Куб 89"/>
          <p:cNvSpPr/>
          <p:nvPr/>
        </p:nvSpPr>
        <p:spPr>
          <a:xfrm rot="1200000">
            <a:off x="3372682" y="343564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Куб 90"/>
          <p:cNvSpPr/>
          <p:nvPr/>
        </p:nvSpPr>
        <p:spPr>
          <a:xfrm>
            <a:off x="3103354" y="305016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Куб 91"/>
          <p:cNvSpPr/>
          <p:nvPr/>
        </p:nvSpPr>
        <p:spPr>
          <a:xfrm>
            <a:off x="3054930" y="3032324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Куб 92"/>
          <p:cNvSpPr/>
          <p:nvPr/>
        </p:nvSpPr>
        <p:spPr>
          <a:xfrm>
            <a:off x="3461631" y="3180059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Куб 93"/>
          <p:cNvSpPr/>
          <p:nvPr/>
        </p:nvSpPr>
        <p:spPr>
          <a:xfrm>
            <a:off x="-2712892" y="56947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Куб 94"/>
          <p:cNvSpPr/>
          <p:nvPr/>
        </p:nvSpPr>
        <p:spPr>
          <a:xfrm rot="20400000">
            <a:off x="-2701904" y="5314415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Куб 95"/>
          <p:cNvSpPr/>
          <p:nvPr/>
        </p:nvSpPr>
        <p:spPr>
          <a:xfrm rot="20566004">
            <a:off x="-2856059" y="483377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Куб 96"/>
          <p:cNvSpPr/>
          <p:nvPr/>
        </p:nvSpPr>
        <p:spPr>
          <a:xfrm rot="1200000">
            <a:off x="-2800974" y="5321274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Куб 97"/>
          <p:cNvSpPr/>
          <p:nvPr/>
        </p:nvSpPr>
        <p:spPr>
          <a:xfrm>
            <a:off x="-2880429" y="573531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Куб 98"/>
          <p:cNvSpPr/>
          <p:nvPr/>
        </p:nvSpPr>
        <p:spPr>
          <a:xfrm rot="1039536">
            <a:off x="-2658045" y="484037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Куб 99"/>
          <p:cNvSpPr/>
          <p:nvPr/>
        </p:nvSpPr>
        <p:spPr>
          <a:xfrm>
            <a:off x="-2750349" y="49425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уб 100"/>
          <p:cNvSpPr/>
          <p:nvPr/>
        </p:nvSpPr>
        <p:spPr>
          <a:xfrm rot="20400000">
            <a:off x="-2837388" y="386529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Куб 101"/>
          <p:cNvSpPr/>
          <p:nvPr/>
        </p:nvSpPr>
        <p:spPr>
          <a:xfrm>
            <a:off x="-2916468" y="385484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Куб 102"/>
          <p:cNvSpPr/>
          <p:nvPr/>
        </p:nvSpPr>
        <p:spPr>
          <a:xfrm rot="1200000">
            <a:off x="-2603301" y="390381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Куб 103"/>
          <p:cNvSpPr/>
          <p:nvPr/>
        </p:nvSpPr>
        <p:spPr>
          <a:xfrm>
            <a:off x="-2872629" y="3518334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Куб 104"/>
          <p:cNvSpPr/>
          <p:nvPr/>
        </p:nvSpPr>
        <p:spPr>
          <a:xfrm>
            <a:off x="-2921053" y="3500490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/>
          <p:cNvSpPr/>
          <p:nvPr/>
        </p:nvSpPr>
        <p:spPr>
          <a:xfrm>
            <a:off x="-2514352" y="364822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Прямоугольник 106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Прямоугольник 10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Прямоугольник 108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Прямоугольник 109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Прямоугольник 110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рямоугольник 111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Прямоугольник 112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рямоугольник 113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Прямоугольник 114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Прямоугольник 115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Прямоугольник 116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53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3358311" y="48749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2623543" y="52293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2529901" y="5711862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2670690" y="4735710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3000563" y="519211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2946093" y="5647589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2946192" y="471125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2451062" y="49216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2535510" y="383258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2640024" y="3791658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3219480" y="379826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2731334" y="3436006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2680197" y="3436006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089611" y="3584514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10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3358311" y="48749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2623543" y="52293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2529901" y="5711862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2670690" y="4735710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3000563" y="519211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2946093" y="5647589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2946192" y="471125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2451062" y="49216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2535510" y="383258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2640024" y="3791658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3219480" y="379826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2731334" y="3436006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2680197" y="3436006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089611" y="3584514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17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5170154" y="3221364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94478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3358311" y="48749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2623543" y="52293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2529901" y="5711862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2670690" y="4735710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3000563" y="519211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2946093" y="5647589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2946192" y="471125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2451062" y="49216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2535510" y="383258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2640024" y="3791658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3219480" y="379826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2731334" y="3436006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2680197" y="3436006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089611" y="3584514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07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Куб 93"/>
          <p:cNvSpPr/>
          <p:nvPr/>
        </p:nvSpPr>
        <p:spPr>
          <a:xfrm>
            <a:off x="-2712892" y="56947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Куб 94"/>
          <p:cNvSpPr/>
          <p:nvPr/>
        </p:nvSpPr>
        <p:spPr>
          <a:xfrm rot="20400000">
            <a:off x="-2701904" y="5314415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Куб 95"/>
          <p:cNvSpPr/>
          <p:nvPr/>
        </p:nvSpPr>
        <p:spPr>
          <a:xfrm rot="20566004">
            <a:off x="-2856059" y="483377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Куб 96"/>
          <p:cNvSpPr/>
          <p:nvPr/>
        </p:nvSpPr>
        <p:spPr>
          <a:xfrm rot="1200000">
            <a:off x="-2800974" y="5321274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Куб 97"/>
          <p:cNvSpPr/>
          <p:nvPr/>
        </p:nvSpPr>
        <p:spPr>
          <a:xfrm>
            <a:off x="-2880429" y="573531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Куб 98"/>
          <p:cNvSpPr/>
          <p:nvPr/>
        </p:nvSpPr>
        <p:spPr>
          <a:xfrm rot="1039536">
            <a:off x="-2658045" y="484037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Куб 99"/>
          <p:cNvSpPr/>
          <p:nvPr/>
        </p:nvSpPr>
        <p:spPr>
          <a:xfrm>
            <a:off x="-2750349" y="49425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уб 100"/>
          <p:cNvSpPr/>
          <p:nvPr/>
        </p:nvSpPr>
        <p:spPr>
          <a:xfrm rot="20400000">
            <a:off x="-2837388" y="386529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Куб 101"/>
          <p:cNvSpPr/>
          <p:nvPr/>
        </p:nvSpPr>
        <p:spPr>
          <a:xfrm>
            <a:off x="-2916468" y="385484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Куб 102"/>
          <p:cNvSpPr/>
          <p:nvPr/>
        </p:nvSpPr>
        <p:spPr>
          <a:xfrm rot="1200000">
            <a:off x="-2603301" y="390381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Куб 103"/>
          <p:cNvSpPr/>
          <p:nvPr/>
        </p:nvSpPr>
        <p:spPr>
          <a:xfrm>
            <a:off x="-2872629" y="3518334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Куб 104"/>
          <p:cNvSpPr/>
          <p:nvPr/>
        </p:nvSpPr>
        <p:spPr>
          <a:xfrm>
            <a:off x="-2921053" y="3500490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/>
          <p:cNvSpPr/>
          <p:nvPr/>
        </p:nvSpPr>
        <p:spPr>
          <a:xfrm>
            <a:off x="-2514352" y="364822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Куб 106"/>
          <p:cNvSpPr/>
          <p:nvPr/>
        </p:nvSpPr>
        <p:spPr>
          <a:xfrm>
            <a:off x="3688737" y="6353891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Куб 107"/>
          <p:cNvSpPr/>
          <p:nvPr/>
        </p:nvSpPr>
        <p:spPr>
          <a:xfrm rot="20400000">
            <a:off x="3699725" y="5973512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Куб 108"/>
          <p:cNvSpPr/>
          <p:nvPr/>
        </p:nvSpPr>
        <p:spPr>
          <a:xfrm rot="20566004">
            <a:off x="3545570" y="549286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Куб 109"/>
          <p:cNvSpPr/>
          <p:nvPr/>
        </p:nvSpPr>
        <p:spPr>
          <a:xfrm rot="1200000">
            <a:off x="3600655" y="5980371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Куб 110"/>
          <p:cNvSpPr/>
          <p:nvPr/>
        </p:nvSpPr>
        <p:spPr>
          <a:xfrm>
            <a:off x="3521200" y="6394411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Куб 111"/>
          <p:cNvSpPr/>
          <p:nvPr/>
        </p:nvSpPr>
        <p:spPr>
          <a:xfrm rot="1039536">
            <a:off x="3743584" y="5499475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Куб 112"/>
          <p:cNvSpPr/>
          <p:nvPr/>
        </p:nvSpPr>
        <p:spPr>
          <a:xfrm>
            <a:off x="3651280" y="5601685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Куб 113"/>
          <p:cNvSpPr/>
          <p:nvPr/>
        </p:nvSpPr>
        <p:spPr>
          <a:xfrm rot="20400000">
            <a:off x="3564241" y="4524389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Куб 114"/>
          <p:cNvSpPr/>
          <p:nvPr/>
        </p:nvSpPr>
        <p:spPr>
          <a:xfrm>
            <a:off x="3485161" y="4513938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Куб 115"/>
          <p:cNvSpPr/>
          <p:nvPr/>
        </p:nvSpPr>
        <p:spPr>
          <a:xfrm rot="1200000">
            <a:off x="3798328" y="4562907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Куб 116"/>
          <p:cNvSpPr/>
          <p:nvPr/>
        </p:nvSpPr>
        <p:spPr>
          <a:xfrm>
            <a:off x="3529000" y="4177431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Куб 117"/>
          <p:cNvSpPr/>
          <p:nvPr/>
        </p:nvSpPr>
        <p:spPr>
          <a:xfrm>
            <a:off x="3480576" y="4159587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Куб 118"/>
          <p:cNvSpPr/>
          <p:nvPr/>
        </p:nvSpPr>
        <p:spPr>
          <a:xfrm>
            <a:off x="3887277" y="4307322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201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Куб 93"/>
          <p:cNvSpPr/>
          <p:nvPr/>
        </p:nvSpPr>
        <p:spPr>
          <a:xfrm>
            <a:off x="-2712892" y="56947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Куб 94"/>
          <p:cNvSpPr/>
          <p:nvPr/>
        </p:nvSpPr>
        <p:spPr>
          <a:xfrm rot="20400000">
            <a:off x="-2701904" y="5314415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Куб 95"/>
          <p:cNvSpPr/>
          <p:nvPr/>
        </p:nvSpPr>
        <p:spPr>
          <a:xfrm rot="20566004">
            <a:off x="-2856059" y="483377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Куб 96"/>
          <p:cNvSpPr/>
          <p:nvPr/>
        </p:nvSpPr>
        <p:spPr>
          <a:xfrm rot="1200000">
            <a:off x="-2800974" y="5321274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Куб 97"/>
          <p:cNvSpPr/>
          <p:nvPr/>
        </p:nvSpPr>
        <p:spPr>
          <a:xfrm>
            <a:off x="-2880429" y="573531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Куб 98"/>
          <p:cNvSpPr/>
          <p:nvPr/>
        </p:nvSpPr>
        <p:spPr>
          <a:xfrm rot="1039536">
            <a:off x="-2658045" y="484037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Куб 99"/>
          <p:cNvSpPr/>
          <p:nvPr/>
        </p:nvSpPr>
        <p:spPr>
          <a:xfrm>
            <a:off x="-2750349" y="49425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уб 100"/>
          <p:cNvSpPr/>
          <p:nvPr/>
        </p:nvSpPr>
        <p:spPr>
          <a:xfrm rot="20400000">
            <a:off x="-2837388" y="386529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Куб 101"/>
          <p:cNvSpPr/>
          <p:nvPr/>
        </p:nvSpPr>
        <p:spPr>
          <a:xfrm>
            <a:off x="-2916468" y="385484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Куб 102"/>
          <p:cNvSpPr/>
          <p:nvPr/>
        </p:nvSpPr>
        <p:spPr>
          <a:xfrm rot="1200000">
            <a:off x="-2603301" y="390381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Куб 103"/>
          <p:cNvSpPr/>
          <p:nvPr/>
        </p:nvSpPr>
        <p:spPr>
          <a:xfrm>
            <a:off x="-2872629" y="3518334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Куб 104"/>
          <p:cNvSpPr/>
          <p:nvPr/>
        </p:nvSpPr>
        <p:spPr>
          <a:xfrm>
            <a:off x="-2921053" y="3500490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/>
          <p:cNvSpPr/>
          <p:nvPr/>
        </p:nvSpPr>
        <p:spPr>
          <a:xfrm>
            <a:off x="-2514352" y="364822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Куб 106"/>
          <p:cNvSpPr/>
          <p:nvPr/>
        </p:nvSpPr>
        <p:spPr>
          <a:xfrm>
            <a:off x="3688737" y="6353891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Куб 107"/>
          <p:cNvSpPr/>
          <p:nvPr/>
        </p:nvSpPr>
        <p:spPr>
          <a:xfrm rot="20400000">
            <a:off x="3699725" y="5973512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Куб 108"/>
          <p:cNvSpPr/>
          <p:nvPr/>
        </p:nvSpPr>
        <p:spPr>
          <a:xfrm rot="20566004">
            <a:off x="3545570" y="549286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Куб 109"/>
          <p:cNvSpPr/>
          <p:nvPr/>
        </p:nvSpPr>
        <p:spPr>
          <a:xfrm rot="1200000">
            <a:off x="3600655" y="5980371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Куб 110"/>
          <p:cNvSpPr/>
          <p:nvPr/>
        </p:nvSpPr>
        <p:spPr>
          <a:xfrm>
            <a:off x="3521200" y="6394411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Куб 111"/>
          <p:cNvSpPr/>
          <p:nvPr/>
        </p:nvSpPr>
        <p:spPr>
          <a:xfrm rot="1039536">
            <a:off x="3743584" y="5499475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Куб 112"/>
          <p:cNvSpPr/>
          <p:nvPr/>
        </p:nvSpPr>
        <p:spPr>
          <a:xfrm>
            <a:off x="3651280" y="5601685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Куб 113"/>
          <p:cNvSpPr/>
          <p:nvPr/>
        </p:nvSpPr>
        <p:spPr>
          <a:xfrm rot="20400000">
            <a:off x="3564241" y="4524389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Куб 114"/>
          <p:cNvSpPr/>
          <p:nvPr/>
        </p:nvSpPr>
        <p:spPr>
          <a:xfrm>
            <a:off x="3485161" y="4513938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Куб 115"/>
          <p:cNvSpPr/>
          <p:nvPr/>
        </p:nvSpPr>
        <p:spPr>
          <a:xfrm rot="1200000">
            <a:off x="3798328" y="4562907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Куб 116"/>
          <p:cNvSpPr/>
          <p:nvPr/>
        </p:nvSpPr>
        <p:spPr>
          <a:xfrm>
            <a:off x="3529000" y="4177431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Куб 117"/>
          <p:cNvSpPr/>
          <p:nvPr/>
        </p:nvSpPr>
        <p:spPr>
          <a:xfrm>
            <a:off x="3480576" y="4159587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Куб 118"/>
          <p:cNvSpPr/>
          <p:nvPr/>
        </p:nvSpPr>
        <p:spPr>
          <a:xfrm>
            <a:off x="3887277" y="4307322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055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3358311" y="48749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3062992" y="6695378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2969350" y="7177913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3110139" y="620176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3440012" y="665816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3385542" y="711364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3385641" y="617730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2890511" y="6387749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2974959" y="5298633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3079473" y="5257709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3658929" y="526432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3170783" y="4902057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3119646" y="4902057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529060" y="505056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995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Куб 93"/>
          <p:cNvSpPr/>
          <p:nvPr/>
        </p:nvSpPr>
        <p:spPr>
          <a:xfrm>
            <a:off x="-2712892" y="56947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Куб 94"/>
          <p:cNvSpPr/>
          <p:nvPr/>
        </p:nvSpPr>
        <p:spPr>
          <a:xfrm rot="20400000">
            <a:off x="-2701904" y="5314415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Куб 95"/>
          <p:cNvSpPr/>
          <p:nvPr/>
        </p:nvSpPr>
        <p:spPr>
          <a:xfrm rot="20566004">
            <a:off x="-2856059" y="483377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Куб 96"/>
          <p:cNvSpPr/>
          <p:nvPr/>
        </p:nvSpPr>
        <p:spPr>
          <a:xfrm rot="1200000">
            <a:off x="-2800974" y="5321274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Куб 97"/>
          <p:cNvSpPr/>
          <p:nvPr/>
        </p:nvSpPr>
        <p:spPr>
          <a:xfrm>
            <a:off x="-2880429" y="573531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Куб 98"/>
          <p:cNvSpPr/>
          <p:nvPr/>
        </p:nvSpPr>
        <p:spPr>
          <a:xfrm rot="1039536">
            <a:off x="-2658045" y="484037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Куб 99"/>
          <p:cNvSpPr/>
          <p:nvPr/>
        </p:nvSpPr>
        <p:spPr>
          <a:xfrm>
            <a:off x="-2750349" y="49425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уб 100"/>
          <p:cNvSpPr/>
          <p:nvPr/>
        </p:nvSpPr>
        <p:spPr>
          <a:xfrm rot="20400000">
            <a:off x="-2837388" y="386529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Куб 101"/>
          <p:cNvSpPr/>
          <p:nvPr/>
        </p:nvSpPr>
        <p:spPr>
          <a:xfrm>
            <a:off x="-2916468" y="385484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Куб 102"/>
          <p:cNvSpPr/>
          <p:nvPr/>
        </p:nvSpPr>
        <p:spPr>
          <a:xfrm rot="1200000">
            <a:off x="-2603301" y="390381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Куб 103"/>
          <p:cNvSpPr/>
          <p:nvPr/>
        </p:nvSpPr>
        <p:spPr>
          <a:xfrm>
            <a:off x="-2872629" y="3518334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Куб 104"/>
          <p:cNvSpPr/>
          <p:nvPr/>
        </p:nvSpPr>
        <p:spPr>
          <a:xfrm>
            <a:off x="-2921053" y="3500490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/>
          <p:cNvSpPr/>
          <p:nvPr/>
        </p:nvSpPr>
        <p:spPr>
          <a:xfrm>
            <a:off x="-2514352" y="364822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Куб 106"/>
          <p:cNvSpPr/>
          <p:nvPr/>
        </p:nvSpPr>
        <p:spPr>
          <a:xfrm>
            <a:off x="3688737" y="6353891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Куб 107"/>
          <p:cNvSpPr/>
          <p:nvPr/>
        </p:nvSpPr>
        <p:spPr>
          <a:xfrm rot="20400000">
            <a:off x="3699725" y="5973512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Куб 108"/>
          <p:cNvSpPr/>
          <p:nvPr/>
        </p:nvSpPr>
        <p:spPr>
          <a:xfrm rot="20566004">
            <a:off x="3545570" y="549286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Куб 109"/>
          <p:cNvSpPr/>
          <p:nvPr/>
        </p:nvSpPr>
        <p:spPr>
          <a:xfrm rot="1200000">
            <a:off x="3600655" y="5980371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Куб 110"/>
          <p:cNvSpPr/>
          <p:nvPr/>
        </p:nvSpPr>
        <p:spPr>
          <a:xfrm>
            <a:off x="3521200" y="6394411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Куб 111"/>
          <p:cNvSpPr/>
          <p:nvPr/>
        </p:nvSpPr>
        <p:spPr>
          <a:xfrm rot="1039536">
            <a:off x="3743584" y="5499475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Куб 112"/>
          <p:cNvSpPr/>
          <p:nvPr/>
        </p:nvSpPr>
        <p:spPr>
          <a:xfrm>
            <a:off x="3651280" y="5601685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Куб 113"/>
          <p:cNvSpPr/>
          <p:nvPr/>
        </p:nvSpPr>
        <p:spPr>
          <a:xfrm rot="20400000">
            <a:off x="3564241" y="4524389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Куб 114"/>
          <p:cNvSpPr/>
          <p:nvPr/>
        </p:nvSpPr>
        <p:spPr>
          <a:xfrm>
            <a:off x="3485161" y="4513938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Куб 115"/>
          <p:cNvSpPr/>
          <p:nvPr/>
        </p:nvSpPr>
        <p:spPr>
          <a:xfrm rot="1200000">
            <a:off x="3798328" y="4562907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Куб 116"/>
          <p:cNvSpPr/>
          <p:nvPr/>
        </p:nvSpPr>
        <p:spPr>
          <a:xfrm>
            <a:off x="3529000" y="4177431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Куб 117"/>
          <p:cNvSpPr/>
          <p:nvPr/>
        </p:nvSpPr>
        <p:spPr>
          <a:xfrm>
            <a:off x="3480576" y="4159587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Куб 118"/>
          <p:cNvSpPr/>
          <p:nvPr/>
        </p:nvSpPr>
        <p:spPr>
          <a:xfrm>
            <a:off x="3887277" y="4307322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35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3358311" y="48749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3062992" y="6695378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2969350" y="7177913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3110139" y="620176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3440012" y="665816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3385542" y="711364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3385641" y="617730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2890511" y="6387749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2974959" y="5298633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3079473" y="5257709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3658929" y="526432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3170783" y="4902057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3119646" y="4902057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529060" y="505056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732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3358311" y="48749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3062992" y="6695378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2969350" y="7177913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3110139" y="620176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3440012" y="665816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3385542" y="711364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3385641" y="617730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2890511" y="6387749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2974959" y="5298633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3079473" y="5257709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3658929" y="526432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3170783" y="4902057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3119646" y="4902057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529060" y="505056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830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Куб 93"/>
          <p:cNvSpPr/>
          <p:nvPr/>
        </p:nvSpPr>
        <p:spPr>
          <a:xfrm>
            <a:off x="-2712892" y="56947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Куб 94"/>
          <p:cNvSpPr/>
          <p:nvPr/>
        </p:nvSpPr>
        <p:spPr>
          <a:xfrm rot="20400000">
            <a:off x="-2701904" y="5314415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Куб 95"/>
          <p:cNvSpPr/>
          <p:nvPr/>
        </p:nvSpPr>
        <p:spPr>
          <a:xfrm rot="20566004">
            <a:off x="-2856059" y="483377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Куб 96"/>
          <p:cNvSpPr/>
          <p:nvPr/>
        </p:nvSpPr>
        <p:spPr>
          <a:xfrm rot="1200000">
            <a:off x="-2800974" y="5321274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Куб 97"/>
          <p:cNvSpPr/>
          <p:nvPr/>
        </p:nvSpPr>
        <p:spPr>
          <a:xfrm>
            <a:off x="-2880429" y="573531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Куб 98"/>
          <p:cNvSpPr/>
          <p:nvPr/>
        </p:nvSpPr>
        <p:spPr>
          <a:xfrm rot="1039536">
            <a:off x="-2658045" y="484037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Куб 99"/>
          <p:cNvSpPr/>
          <p:nvPr/>
        </p:nvSpPr>
        <p:spPr>
          <a:xfrm>
            <a:off x="-2750349" y="49425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уб 100"/>
          <p:cNvSpPr/>
          <p:nvPr/>
        </p:nvSpPr>
        <p:spPr>
          <a:xfrm rot="20400000">
            <a:off x="-2837388" y="386529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Куб 101"/>
          <p:cNvSpPr/>
          <p:nvPr/>
        </p:nvSpPr>
        <p:spPr>
          <a:xfrm>
            <a:off x="-2916468" y="385484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Куб 102"/>
          <p:cNvSpPr/>
          <p:nvPr/>
        </p:nvSpPr>
        <p:spPr>
          <a:xfrm rot="1200000">
            <a:off x="-2603301" y="390381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Куб 103"/>
          <p:cNvSpPr/>
          <p:nvPr/>
        </p:nvSpPr>
        <p:spPr>
          <a:xfrm>
            <a:off x="-2872629" y="3518334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Куб 104"/>
          <p:cNvSpPr/>
          <p:nvPr/>
        </p:nvSpPr>
        <p:spPr>
          <a:xfrm>
            <a:off x="-2921053" y="3500490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/>
          <p:cNvSpPr/>
          <p:nvPr/>
        </p:nvSpPr>
        <p:spPr>
          <a:xfrm>
            <a:off x="-2514352" y="364822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Куб 106"/>
          <p:cNvSpPr/>
          <p:nvPr/>
        </p:nvSpPr>
        <p:spPr>
          <a:xfrm>
            <a:off x="4031637" y="817106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Куб 107"/>
          <p:cNvSpPr/>
          <p:nvPr/>
        </p:nvSpPr>
        <p:spPr>
          <a:xfrm rot="20400000">
            <a:off x="4042625" y="779068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Куб 108"/>
          <p:cNvSpPr/>
          <p:nvPr/>
        </p:nvSpPr>
        <p:spPr>
          <a:xfrm rot="20566004">
            <a:off x="3888470" y="7310045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Куб 109"/>
          <p:cNvSpPr/>
          <p:nvPr/>
        </p:nvSpPr>
        <p:spPr>
          <a:xfrm rot="1200000">
            <a:off x="3943555" y="7797548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Куб 110"/>
          <p:cNvSpPr/>
          <p:nvPr/>
        </p:nvSpPr>
        <p:spPr>
          <a:xfrm>
            <a:off x="3864100" y="821158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Куб 111"/>
          <p:cNvSpPr/>
          <p:nvPr/>
        </p:nvSpPr>
        <p:spPr>
          <a:xfrm rot="1039536">
            <a:off x="4086484" y="731665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Куб 112"/>
          <p:cNvSpPr/>
          <p:nvPr/>
        </p:nvSpPr>
        <p:spPr>
          <a:xfrm>
            <a:off x="3994180" y="7418862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Куб 113"/>
          <p:cNvSpPr/>
          <p:nvPr/>
        </p:nvSpPr>
        <p:spPr>
          <a:xfrm rot="20400000">
            <a:off x="3907141" y="6341566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Куб 114"/>
          <p:cNvSpPr/>
          <p:nvPr/>
        </p:nvSpPr>
        <p:spPr>
          <a:xfrm>
            <a:off x="3828061" y="6331115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Куб 115"/>
          <p:cNvSpPr/>
          <p:nvPr/>
        </p:nvSpPr>
        <p:spPr>
          <a:xfrm rot="1200000">
            <a:off x="4141228" y="63800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Куб 116"/>
          <p:cNvSpPr/>
          <p:nvPr/>
        </p:nvSpPr>
        <p:spPr>
          <a:xfrm>
            <a:off x="3871900" y="599460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Куб 117"/>
          <p:cNvSpPr/>
          <p:nvPr/>
        </p:nvSpPr>
        <p:spPr>
          <a:xfrm>
            <a:off x="3823476" y="5976764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Куб 118"/>
          <p:cNvSpPr/>
          <p:nvPr/>
        </p:nvSpPr>
        <p:spPr>
          <a:xfrm>
            <a:off x="4230177" y="6124499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78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Куб 93"/>
          <p:cNvSpPr/>
          <p:nvPr/>
        </p:nvSpPr>
        <p:spPr>
          <a:xfrm>
            <a:off x="-2712892" y="56947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Куб 94"/>
          <p:cNvSpPr/>
          <p:nvPr/>
        </p:nvSpPr>
        <p:spPr>
          <a:xfrm rot="20400000">
            <a:off x="-2701904" y="5314415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Куб 95"/>
          <p:cNvSpPr/>
          <p:nvPr/>
        </p:nvSpPr>
        <p:spPr>
          <a:xfrm rot="20566004">
            <a:off x="-2856059" y="483377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Куб 96"/>
          <p:cNvSpPr/>
          <p:nvPr/>
        </p:nvSpPr>
        <p:spPr>
          <a:xfrm rot="1200000">
            <a:off x="-2800974" y="5321274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Куб 97"/>
          <p:cNvSpPr/>
          <p:nvPr/>
        </p:nvSpPr>
        <p:spPr>
          <a:xfrm>
            <a:off x="-2880429" y="573531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Куб 98"/>
          <p:cNvSpPr/>
          <p:nvPr/>
        </p:nvSpPr>
        <p:spPr>
          <a:xfrm rot="1039536">
            <a:off x="-2658045" y="484037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Куб 99"/>
          <p:cNvSpPr/>
          <p:nvPr/>
        </p:nvSpPr>
        <p:spPr>
          <a:xfrm>
            <a:off x="-2750349" y="49425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уб 100"/>
          <p:cNvSpPr/>
          <p:nvPr/>
        </p:nvSpPr>
        <p:spPr>
          <a:xfrm rot="20400000">
            <a:off x="-2837388" y="386529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Куб 101"/>
          <p:cNvSpPr/>
          <p:nvPr/>
        </p:nvSpPr>
        <p:spPr>
          <a:xfrm>
            <a:off x="-2916468" y="385484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Куб 102"/>
          <p:cNvSpPr/>
          <p:nvPr/>
        </p:nvSpPr>
        <p:spPr>
          <a:xfrm rot="1200000">
            <a:off x="-2603301" y="390381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Куб 103"/>
          <p:cNvSpPr/>
          <p:nvPr/>
        </p:nvSpPr>
        <p:spPr>
          <a:xfrm>
            <a:off x="-2872629" y="3518334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Куб 104"/>
          <p:cNvSpPr/>
          <p:nvPr/>
        </p:nvSpPr>
        <p:spPr>
          <a:xfrm>
            <a:off x="-2921053" y="3500490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/>
          <p:cNvSpPr/>
          <p:nvPr/>
        </p:nvSpPr>
        <p:spPr>
          <a:xfrm>
            <a:off x="-2514352" y="364822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Куб 106"/>
          <p:cNvSpPr/>
          <p:nvPr/>
        </p:nvSpPr>
        <p:spPr>
          <a:xfrm>
            <a:off x="4031637" y="817106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Куб 107"/>
          <p:cNvSpPr/>
          <p:nvPr/>
        </p:nvSpPr>
        <p:spPr>
          <a:xfrm rot="20400000">
            <a:off x="4042625" y="779068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Куб 108"/>
          <p:cNvSpPr/>
          <p:nvPr/>
        </p:nvSpPr>
        <p:spPr>
          <a:xfrm rot="20566004">
            <a:off x="3888470" y="7310045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Куб 109"/>
          <p:cNvSpPr/>
          <p:nvPr/>
        </p:nvSpPr>
        <p:spPr>
          <a:xfrm rot="1200000">
            <a:off x="3943555" y="7797548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Куб 110"/>
          <p:cNvSpPr/>
          <p:nvPr/>
        </p:nvSpPr>
        <p:spPr>
          <a:xfrm>
            <a:off x="3864100" y="821158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Куб 111"/>
          <p:cNvSpPr/>
          <p:nvPr/>
        </p:nvSpPr>
        <p:spPr>
          <a:xfrm rot="1039536">
            <a:off x="4086484" y="731665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Куб 112"/>
          <p:cNvSpPr/>
          <p:nvPr/>
        </p:nvSpPr>
        <p:spPr>
          <a:xfrm>
            <a:off x="3994180" y="7418862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Куб 113"/>
          <p:cNvSpPr/>
          <p:nvPr/>
        </p:nvSpPr>
        <p:spPr>
          <a:xfrm rot="20400000">
            <a:off x="3907141" y="6341566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Куб 114"/>
          <p:cNvSpPr/>
          <p:nvPr/>
        </p:nvSpPr>
        <p:spPr>
          <a:xfrm>
            <a:off x="3828061" y="6331115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Куб 115"/>
          <p:cNvSpPr/>
          <p:nvPr/>
        </p:nvSpPr>
        <p:spPr>
          <a:xfrm rot="1200000">
            <a:off x="4141228" y="63800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Куб 116"/>
          <p:cNvSpPr/>
          <p:nvPr/>
        </p:nvSpPr>
        <p:spPr>
          <a:xfrm>
            <a:off x="3871900" y="599460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Куб 117"/>
          <p:cNvSpPr/>
          <p:nvPr/>
        </p:nvSpPr>
        <p:spPr>
          <a:xfrm>
            <a:off x="3823476" y="5976764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Куб 118"/>
          <p:cNvSpPr/>
          <p:nvPr/>
        </p:nvSpPr>
        <p:spPr>
          <a:xfrm>
            <a:off x="4230177" y="6124499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9421160" y="4262756"/>
            <a:ext cx="428578" cy="253627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9466940" y="438345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9466940" y="464049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9466940" y="486839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9466940" y="511299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9469158" y="5344038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Прямоугольник 86"/>
          <p:cNvSpPr/>
          <p:nvPr/>
        </p:nvSpPr>
        <p:spPr>
          <a:xfrm>
            <a:off x="9469158" y="560108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Прямоугольник 87"/>
          <p:cNvSpPr/>
          <p:nvPr/>
        </p:nvSpPr>
        <p:spPr>
          <a:xfrm>
            <a:off x="9466940" y="5825110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Прямоугольник 88"/>
          <p:cNvSpPr/>
          <p:nvPr/>
        </p:nvSpPr>
        <p:spPr>
          <a:xfrm>
            <a:off x="9466940" y="6082154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Прямоугольник 89"/>
          <p:cNvSpPr/>
          <p:nvPr/>
        </p:nvSpPr>
        <p:spPr>
          <a:xfrm>
            <a:off x="9466940" y="6310052"/>
            <a:ext cx="337018" cy="15860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Прямоугольник 90"/>
          <p:cNvSpPr/>
          <p:nvPr/>
        </p:nvSpPr>
        <p:spPr>
          <a:xfrm>
            <a:off x="9466940" y="6554656"/>
            <a:ext cx="337018" cy="1455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24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7900" y="2790825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КОНЕЦ</a:t>
            </a:r>
            <a:endParaRPr lang="ru-RU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1254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7559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4867111" y="3258237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0452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4409184" y="3239510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041157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3406253" y="3238881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08432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2753465" y="3240920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909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1860033" y="324133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0223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164555" y="318477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8388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943171" y="318477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80522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2564252" y="3167013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02899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4890697" y="3213748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02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7740903" y="3161506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7278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613071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11078485" y="314034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21388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7744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07576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2087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731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963985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57552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52222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6435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5170154" y="3221364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74280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7165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4867111" y="3258237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98447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4409184" y="3239510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381123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3406253" y="3238881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3640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2753465" y="3240920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70224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1860033" y="324133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29537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164555" y="318477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0969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943171" y="318477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31424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2564252" y="3167013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4644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4890697" y="3213748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4764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7740903" y="3161506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0987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34683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11078485" y="314034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47699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4012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2763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25533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0102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 flipH="1">
            <a:off x="11194558" y="1777381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2368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 flipH="1">
            <a:off x="10370970" y="1794257"/>
            <a:ext cx="6448425" cy="3286125"/>
            <a:chOff x="1809750" y="2390774"/>
            <a:chExt cx="6448425" cy="3286125"/>
          </a:xfrm>
        </p:grpSpPr>
        <p:sp>
          <p:nvSpPr>
            <p:cNvPr id="77" name="Куб 76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Куб 77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Куб 78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Куб 79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Куб 80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Куб 81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4235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 flipH="1">
            <a:off x="8989851" y="1763834"/>
            <a:ext cx="6448425" cy="3286125"/>
            <a:chOff x="1809750" y="2390774"/>
            <a:chExt cx="6448425" cy="3286125"/>
          </a:xfrm>
        </p:grpSpPr>
        <p:sp>
          <p:nvSpPr>
            <p:cNvPr id="77" name="Куб 76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Куб 77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Куб 78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Куб 79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Куб 80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Куб 81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6594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 flipH="1">
            <a:off x="7402317" y="1845735"/>
            <a:ext cx="6448425" cy="3286125"/>
            <a:chOff x="1809750" y="2390774"/>
            <a:chExt cx="6448425" cy="3286125"/>
          </a:xfrm>
        </p:grpSpPr>
        <p:sp>
          <p:nvSpPr>
            <p:cNvPr id="77" name="Куб 76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Куб 77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Куб 78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Куб 79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Куб 80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Куб 81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23706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 flipH="1">
            <a:off x="5734487" y="1844335"/>
            <a:ext cx="6448425" cy="3286125"/>
            <a:chOff x="1809750" y="2390774"/>
            <a:chExt cx="6448425" cy="3286125"/>
          </a:xfrm>
        </p:grpSpPr>
        <p:sp>
          <p:nvSpPr>
            <p:cNvPr id="77" name="Куб 76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Куб 77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Куб 78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Куб 79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Куб 80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Куб 81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4486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5170154" y="3221364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5644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 flipH="1">
            <a:off x="5577619" y="1916577"/>
            <a:ext cx="6448425" cy="3286125"/>
            <a:chOff x="1809750" y="2390774"/>
            <a:chExt cx="6448425" cy="3286125"/>
          </a:xfrm>
        </p:grpSpPr>
        <p:sp>
          <p:nvSpPr>
            <p:cNvPr id="77" name="Куб 76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Куб 77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Куб 78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Куб 79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Куб 80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Куб 81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11353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 flipH="1">
            <a:off x="4466282" y="1822667"/>
            <a:ext cx="6448425" cy="3286125"/>
            <a:chOff x="1809750" y="2390774"/>
            <a:chExt cx="6448425" cy="3286125"/>
          </a:xfrm>
        </p:grpSpPr>
        <p:sp>
          <p:nvSpPr>
            <p:cNvPr id="77" name="Куб 76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Куб 77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Куб 78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Куб 79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Куб 80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Куб 81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66794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 flipH="1">
            <a:off x="2704522" y="1860652"/>
            <a:ext cx="6448425" cy="3286125"/>
            <a:chOff x="1809750" y="2390774"/>
            <a:chExt cx="6448425" cy="3286125"/>
          </a:xfrm>
        </p:grpSpPr>
        <p:sp>
          <p:nvSpPr>
            <p:cNvPr id="77" name="Куб 76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Куб 77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Куб 78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Куб 79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Куб 80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Куб 81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0826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 flipH="1">
            <a:off x="1796899" y="1814884"/>
            <a:ext cx="6448425" cy="3286125"/>
            <a:chOff x="1809750" y="2390774"/>
            <a:chExt cx="6448425" cy="3286125"/>
          </a:xfrm>
        </p:grpSpPr>
        <p:sp>
          <p:nvSpPr>
            <p:cNvPr id="77" name="Куб 76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Куб 77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Куб 78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Куб 79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Куб 80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Куб 81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11475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 flipH="1">
            <a:off x="365335" y="1814884"/>
            <a:ext cx="6448425" cy="3286125"/>
            <a:chOff x="1809750" y="2390774"/>
            <a:chExt cx="6448425" cy="3286125"/>
          </a:xfrm>
        </p:grpSpPr>
        <p:sp>
          <p:nvSpPr>
            <p:cNvPr id="77" name="Куб 76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Куб 77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Куб 78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Куб 79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Куб 80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Куб 81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1366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 flipH="1">
            <a:off x="-697190" y="2033494"/>
            <a:ext cx="6448425" cy="3286125"/>
            <a:chOff x="1809750" y="2390774"/>
            <a:chExt cx="6448425" cy="3286125"/>
          </a:xfrm>
        </p:grpSpPr>
        <p:sp>
          <p:nvSpPr>
            <p:cNvPr id="77" name="Куб 76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Куб 77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Куб 78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Куб 79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Куб 80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Куб 81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267011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76" name="Группа 75"/>
          <p:cNvGrpSpPr/>
          <p:nvPr/>
        </p:nvGrpSpPr>
        <p:grpSpPr>
          <a:xfrm flipH="1">
            <a:off x="-2145943" y="1900902"/>
            <a:ext cx="6448425" cy="3286125"/>
            <a:chOff x="1809750" y="2390774"/>
            <a:chExt cx="6448425" cy="3286125"/>
          </a:xfrm>
        </p:grpSpPr>
        <p:sp>
          <p:nvSpPr>
            <p:cNvPr id="77" name="Куб 76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Куб 77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9" name="Куб 78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0" name="Куб 79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1" name="Куб 80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2" name="Куб 81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829852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 flipH="1">
            <a:off x="-3427831" y="209068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0400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 flipH="1">
            <a:off x="-4376787" y="1989909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45256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 flipH="1">
            <a:off x="-5738703" y="1997945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7222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4867111" y="3258237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43927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3036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82221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1731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926338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45398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02662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57077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288814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3887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1767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4409184" y="3239510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44402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0081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1158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033470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605500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12344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3748916" y="22013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-180000">
            <a:off x="3709527" y="111250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-900000">
            <a:off x="3834206" y="26974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3739655" y="312531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3781679" y="217137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4051928" y="270022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4011786" y="3159735"/>
            <a:ext cx="288754" cy="247661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4059943" y="2158986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4218891" y="2183764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797606" y="108161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600000">
            <a:off x="4301506" y="1102555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888916" y="72595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837779" y="72595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4247193" y="87446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4306808" y="3072727"/>
            <a:ext cx="1605973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07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3748916" y="22013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-180000">
            <a:off x="3709527" y="111250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-900000">
            <a:off x="3834206" y="26974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3739655" y="312531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3781679" y="217137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4051928" y="270022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4011786" y="3159735"/>
            <a:ext cx="288754" cy="247661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4059943" y="2158986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4218891" y="2183764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797606" y="108161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600000">
            <a:off x="4301506" y="1102555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888916" y="72595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837779" y="72595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4247193" y="87446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4306808" y="3072727"/>
            <a:ext cx="1605973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30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3748916" y="22013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-180000">
            <a:off x="3709527" y="111250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-900000">
            <a:off x="3834206" y="26974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3739655" y="312531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3781679" y="217137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4051928" y="270022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4011786" y="3159735"/>
            <a:ext cx="288754" cy="247661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4059943" y="2158986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4218891" y="2183764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797606" y="108161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600000">
            <a:off x="4301506" y="1102555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888916" y="72595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837779" y="72595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4247193" y="87446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4306808" y="3072727"/>
            <a:ext cx="1605973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55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3748916" y="22013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-180000">
            <a:off x="3709527" y="111250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-900000">
            <a:off x="3834206" y="26974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3739655" y="312531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3781679" y="217137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4051928" y="270022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4011786" y="3159735"/>
            <a:ext cx="288754" cy="247661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4059943" y="2158986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4218891" y="2183764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797606" y="108161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600000">
            <a:off x="4301506" y="1102555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888916" y="72595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837779" y="72595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4247193" y="87446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4306808" y="3072727"/>
            <a:ext cx="1605973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3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3748916" y="22013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-180000">
            <a:off x="3709527" y="111250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-900000">
            <a:off x="3834206" y="26974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3739655" y="312531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3781679" y="217137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4051928" y="270022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4011786" y="3159735"/>
            <a:ext cx="288754" cy="247661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4059943" y="2158986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4218891" y="2183764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797606" y="108161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600000">
            <a:off x="4301506" y="1102555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888916" y="72595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837779" y="72595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4247193" y="87446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>
            <a:off x="4306808" y="3072727"/>
            <a:ext cx="1605973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451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Овал 83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4059061" y="806452"/>
            <a:ext cx="1731745" cy="2529216"/>
            <a:chOff x="-2938060" y="3246925"/>
            <a:chExt cx="1731745" cy="2529216"/>
          </a:xfrm>
        </p:grpSpPr>
        <p:sp>
          <p:nvSpPr>
            <p:cNvPr id="85" name="Овал 84"/>
            <p:cNvSpPr/>
            <p:nvPr/>
          </p:nvSpPr>
          <p:spPr>
            <a:xfrm>
              <a:off x="-2938060" y="5467936"/>
              <a:ext cx="1731745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6" name="Куб 85"/>
            <p:cNvSpPr/>
            <p:nvPr/>
          </p:nvSpPr>
          <p:spPr>
            <a:xfrm>
              <a:off x="-2767089" y="5063861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7" name="Куб 86"/>
            <p:cNvSpPr/>
            <p:nvPr/>
          </p:nvSpPr>
          <p:spPr>
            <a:xfrm>
              <a:off x="-2853261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8" name="Куб 87"/>
            <p:cNvSpPr/>
            <p:nvPr/>
          </p:nvSpPr>
          <p:spPr>
            <a:xfrm>
              <a:off x="-2789564" y="4552394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Куб 88"/>
            <p:cNvSpPr/>
            <p:nvPr/>
          </p:nvSpPr>
          <p:spPr>
            <a:xfrm>
              <a:off x="-2516297" y="5056837"/>
              <a:ext cx="215136" cy="52738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Куб 89"/>
            <p:cNvSpPr/>
            <p:nvPr/>
          </p:nvSpPr>
          <p:spPr>
            <a:xfrm>
              <a:off x="-2587609" y="5463237"/>
              <a:ext cx="288754" cy="256020"/>
            </a:xfrm>
            <a:prstGeom prst="cub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Куб 90"/>
            <p:cNvSpPr/>
            <p:nvPr/>
          </p:nvSpPr>
          <p:spPr>
            <a:xfrm>
              <a:off x="-2530839" y="4559875"/>
              <a:ext cx="229678" cy="62826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Куб 91"/>
            <p:cNvSpPr/>
            <p:nvPr/>
          </p:nvSpPr>
          <p:spPr>
            <a:xfrm>
              <a:off x="-2880018" y="4690324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3" name="Куб 92"/>
            <p:cNvSpPr/>
            <p:nvPr/>
          </p:nvSpPr>
          <p:spPr>
            <a:xfrm>
              <a:off x="-2301161" y="4704845"/>
              <a:ext cx="148367" cy="13145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4" name="Куб 93"/>
            <p:cNvSpPr/>
            <p:nvPr/>
          </p:nvSpPr>
          <p:spPr>
            <a:xfrm>
              <a:off x="-2895437" y="3623521"/>
              <a:ext cx="169377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Куб 94"/>
            <p:cNvSpPr/>
            <p:nvPr/>
          </p:nvSpPr>
          <p:spPr>
            <a:xfrm>
              <a:off x="-2829737" y="3602577"/>
              <a:ext cx="583899" cy="11534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Куб 95"/>
            <p:cNvSpPr/>
            <p:nvPr/>
          </p:nvSpPr>
          <p:spPr>
            <a:xfrm>
              <a:off x="-2325837" y="3623521"/>
              <a:ext cx="190764" cy="1161572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Куб 96"/>
            <p:cNvSpPr/>
            <p:nvPr/>
          </p:nvSpPr>
          <p:spPr>
            <a:xfrm>
              <a:off x="-2738427" y="3246925"/>
              <a:ext cx="461656" cy="44123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Куб 97"/>
            <p:cNvSpPr/>
            <p:nvPr/>
          </p:nvSpPr>
          <p:spPr>
            <a:xfrm>
              <a:off x="-2789564" y="3246925"/>
              <a:ext cx="512793" cy="157485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9" name="Куб 98"/>
            <p:cNvSpPr/>
            <p:nvPr/>
          </p:nvSpPr>
          <p:spPr>
            <a:xfrm>
              <a:off x="-2380150" y="3395433"/>
              <a:ext cx="103379" cy="152400"/>
            </a:xfrm>
            <a:prstGeom prst="cube">
              <a:avLst/>
            </a:prstGeom>
            <a:solidFill>
              <a:schemeClr val="accent2">
                <a:lumMod val="50000"/>
              </a:schemeClr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-3406253" y="3238881"/>
            <a:ext cx="6448425" cy="3286125"/>
            <a:chOff x="1809750" y="2390774"/>
            <a:chExt cx="6448425" cy="3286125"/>
          </a:xfrm>
        </p:grpSpPr>
        <p:sp>
          <p:nvSpPr>
            <p:cNvPr id="70" name="Куб 69"/>
            <p:cNvSpPr/>
            <p:nvPr/>
          </p:nvSpPr>
          <p:spPr>
            <a:xfrm>
              <a:off x="2233612" y="5210173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Куб 70"/>
            <p:cNvSpPr/>
            <p:nvPr/>
          </p:nvSpPr>
          <p:spPr>
            <a:xfrm>
              <a:off x="6786562" y="5210174"/>
              <a:ext cx="642938" cy="4667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Куб 71"/>
            <p:cNvSpPr/>
            <p:nvPr/>
          </p:nvSpPr>
          <p:spPr>
            <a:xfrm>
              <a:off x="1809750" y="3456314"/>
              <a:ext cx="6448425" cy="1866900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Куб 72"/>
            <p:cNvSpPr/>
            <p:nvPr/>
          </p:nvSpPr>
          <p:spPr>
            <a:xfrm>
              <a:off x="8070055" y="3733800"/>
              <a:ext cx="188120" cy="476248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Куб 73"/>
            <p:cNvSpPr/>
            <p:nvPr/>
          </p:nvSpPr>
          <p:spPr>
            <a:xfrm>
              <a:off x="3529012" y="2390774"/>
              <a:ext cx="2857500" cy="1571625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Куб 74"/>
            <p:cNvSpPr/>
            <p:nvPr/>
          </p:nvSpPr>
          <p:spPr>
            <a:xfrm>
              <a:off x="7691437" y="3962399"/>
              <a:ext cx="242888" cy="638175"/>
            </a:xfrm>
            <a:prstGeom prst="cube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91984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3481330" y="4120597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 rot="-1200000">
            <a:off x="3492318" y="3740218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 rot="20566004">
            <a:off x="3338163" y="3259574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1200000">
            <a:off x="3393248" y="3747077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3313793" y="4161117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 rot="1039536">
            <a:off x="3536177" y="326618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3443873" y="3368391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-1200000">
            <a:off x="3356834" y="2291095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3277754" y="2280644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1200000">
            <a:off x="3590921" y="2329613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3321593" y="1944137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3273169" y="1926293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679870" y="2074028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77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3481330" y="4120597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Куб 59"/>
          <p:cNvSpPr/>
          <p:nvPr/>
        </p:nvSpPr>
        <p:spPr>
          <a:xfrm rot="-1200000">
            <a:off x="3492318" y="3740218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 rot="20566004">
            <a:off x="3338163" y="3259574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1200000">
            <a:off x="3393248" y="3747077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3313793" y="4161117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 rot="1039536">
            <a:off x="3536177" y="326618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3443873" y="3368391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-1200000">
            <a:off x="3356834" y="2291095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3277754" y="2280644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1200000">
            <a:off x="3590921" y="2329613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3321593" y="1944137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3273169" y="1926293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679870" y="2074028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69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-1437113" y="3978291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502695">
            <a:off x="3147302" y="431045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 rot="363064">
            <a:off x="3053660" y="47929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 rot="222034">
            <a:off x="3194449" y="381684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 rot="21324367">
            <a:off x="3524322" y="4273248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3469852" y="4728721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 rot="21123399">
            <a:off x="3469951" y="379238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2974821" y="4002830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3858447" y="396053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 rot="627749">
            <a:off x="3059269" y="291371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163783" y="287279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20925772">
            <a:off x="3743239" y="2879401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255093" y="251713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203956" y="251713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3613370" y="266564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-2171881" y="433262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-2265523" y="4815155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-2124734" y="383900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-1794861" y="429540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1849331" y="4750882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-1849232" y="3814544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344362" y="4024991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-2259914" y="2935875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155400" y="289495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-1575944" y="2901562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2064090" y="253929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115227" y="253929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1705813" y="268780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1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-1437113" y="3978291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Куб 62"/>
          <p:cNvSpPr/>
          <p:nvPr/>
        </p:nvSpPr>
        <p:spPr>
          <a:xfrm rot="502695">
            <a:off x="3147302" y="431045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Куб 63"/>
          <p:cNvSpPr/>
          <p:nvPr/>
        </p:nvSpPr>
        <p:spPr>
          <a:xfrm rot="363064">
            <a:off x="3053660" y="47929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Куб 64"/>
          <p:cNvSpPr/>
          <p:nvPr/>
        </p:nvSpPr>
        <p:spPr>
          <a:xfrm rot="222034">
            <a:off x="3194449" y="381684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Куб 46"/>
          <p:cNvSpPr/>
          <p:nvPr/>
        </p:nvSpPr>
        <p:spPr>
          <a:xfrm rot="21324367">
            <a:off x="3524322" y="4273248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Куб 47"/>
          <p:cNvSpPr/>
          <p:nvPr/>
        </p:nvSpPr>
        <p:spPr>
          <a:xfrm>
            <a:off x="3469852" y="4728721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Куб 58"/>
          <p:cNvSpPr/>
          <p:nvPr/>
        </p:nvSpPr>
        <p:spPr>
          <a:xfrm rot="21123399">
            <a:off x="3469951" y="379238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Куб 57"/>
          <p:cNvSpPr/>
          <p:nvPr/>
        </p:nvSpPr>
        <p:spPr>
          <a:xfrm>
            <a:off x="2974821" y="4002830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Куб 52"/>
          <p:cNvSpPr/>
          <p:nvPr/>
        </p:nvSpPr>
        <p:spPr>
          <a:xfrm>
            <a:off x="3858447" y="396053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Куб 51"/>
          <p:cNvSpPr/>
          <p:nvPr/>
        </p:nvSpPr>
        <p:spPr>
          <a:xfrm rot="627749">
            <a:off x="3059269" y="291371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Куб 45"/>
          <p:cNvSpPr/>
          <p:nvPr/>
        </p:nvSpPr>
        <p:spPr>
          <a:xfrm>
            <a:off x="3163783" y="287279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Куб 48"/>
          <p:cNvSpPr/>
          <p:nvPr/>
        </p:nvSpPr>
        <p:spPr>
          <a:xfrm rot="20925772">
            <a:off x="3743239" y="2879401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Куб 65"/>
          <p:cNvSpPr/>
          <p:nvPr/>
        </p:nvSpPr>
        <p:spPr>
          <a:xfrm>
            <a:off x="3255093" y="251713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Куб 66"/>
          <p:cNvSpPr/>
          <p:nvPr/>
        </p:nvSpPr>
        <p:spPr>
          <a:xfrm>
            <a:off x="3203956" y="251713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Куб 68"/>
          <p:cNvSpPr/>
          <p:nvPr/>
        </p:nvSpPr>
        <p:spPr>
          <a:xfrm>
            <a:off x="3613370" y="266564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-2171881" y="433262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-2265523" y="4815155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-2124734" y="3839003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-1794861" y="429540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1849331" y="4750882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-1849232" y="3814544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2344362" y="4024991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-2259914" y="2935875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155400" y="289495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-1575944" y="2901562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2064090" y="2539299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115227" y="2539299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-1705813" y="2687807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6856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263091" y="522662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Куб 81"/>
          <p:cNvSpPr/>
          <p:nvPr/>
        </p:nvSpPr>
        <p:spPr>
          <a:xfrm rot="20400000">
            <a:off x="3274079" y="484624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Куб 82"/>
          <p:cNvSpPr/>
          <p:nvPr/>
        </p:nvSpPr>
        <p:spPr>
          <a:xfrm rot="20566004">
            <a:off x="3119924" y="4365605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Куб 83"/>
          <p:cNvSpPr/>
          <p:nvPr/>
        </p:nvSpPr>
        <p:spPr>
          <a:xfrm rot="1200000">
            <a:off x="3175009" y="4853108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Куб 84"/>
          <p:cNvSpPr/>
          <p:nvPr/>
        </p:nvSpPr>
        <p:spPr>
          <a:xfrm>
            <a:off x="3095554" y="526714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Куб 85"/>
          <p:cNvSpPr/>
          <p:nvPr/>
        </p:nvSpPr>
        <p:spPr>
          <a:xfrm rot="1039536">
            <a:off x="3317938" y="437221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Куб 86"/>
          <p:cNvSpPr/>
          <p:nvPr/>
        </p:nvSpPr>
        <p:spPr>
          <a:xfrm>
            <a:off x="3225634" y="4474422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Куб 87"/>
          <p:cNvSpPr/>
          <p:nvPr/>
        </p:nvSpPr>
        <p:spPr>
          <a:xfrm rot="20400000">
            <a:off x="3138595" y="3397126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Куб 88"/>
          <p:cNvSpPr/>
          <p:nvPr/>
        </p:nvSpPr>
        <p:spPr>
          <a:xfrm>
            <a:off x="3059515" y="3386675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Куб 89"/>
          <p:cNvSpPr/>
          <p:nvPr/>
        </p:nvSpPr>
        <p:spPr>
          <a:xfrm rot="1200000">
            <a:off x="3372682" y="343564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Куб 90"/>
          <p:cNvSpPr/>
          <p:nvPr/>
        </p:nvSpPr>
        <p:spPr>
          <a:xfrm>
            <a:off x="3103354" y="305016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Куб 91"/>
          <p:cNvSpPr/>
          <p:nvPr/>
        </p:nvSpPr>
        <p:spPr>
          <a:xfrm>
            <a:off x="3054930" y="3032324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Куб 92"/>
          <p:cNvSpPr/>
          <p:nvPr/>
        </p:nvSpPr>
        <p:spPr>
          <a:xfrm>
            <a:off x="3461631" y="3180059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Куб 93"/>
          <p:cNvSpPr/>
          <p:nvPr/>
        </p:nvSpPr>
        <p:spPr>
          <a:xfrm>
            <a:off x="-2712892" y="56947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Куб 94"/>
          <p:cNvSpPr/>
          <p:nvPr/>
        </p:nvSpPr>
        <p:spPr>
          <a:xfrm rot="20400000">
            <a:off x="-2701904" y="5314415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Куб 95"/>
          <p:cNvSpPr/>
          <p:nvPr/>
        </p:nvSpPr>
        <p:spPr>
          <a:xfrm rot="20566004">
            <a:off x="-2856059" y="483377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Куб 96"/>
          <p:cNvSpPr/>
          <p:nvPr/>
        </p:nvSpPr>
        <p:spPr>
          <a:xfrm rot="1200000">
            <a:off x="-2800974" y="5321274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Куб 97"/>
          <p:cNvSpPr/>
          <p:nvPr/>
        </p:nvSpPr>
        <p:spPr>
          <a:xfrm>
            <a:off x="-2880429" y="573531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Куб 98"/>
          <p:cNvSpPr/>
          <p:nvPr/>
        </p:nvSpPr>
        <p:spPr>
          <a:xfrm rot="1039536">
            <a:off x="-2658045" y="484037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Куб 99"/>
          <p:cNvSpPr/>
          <p:nvPr/>
        </p:nvSpPr>
        <p:spPr>
          <a:xfrm>
            <a:off x="-2750349" y="49425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уб 100"/>
          <p:cNvSpPr/>
          <p:nvPr/>
        </p:nvSpPr>
        <p:spPr>
          <a:xfrm rot="20400000">
            <a:off x="-2837388" y="386529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Куб 101"/>
          <p:cNvSpPr/>
          <p:nvPr/>
        </p:nvSpPr>
        <p:spPr>
          <a:xfrm>
            <a:off x="-2916468" y="385484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Куб 102"/>
          <p:cNvSpPr/>
          <p:nvPr/>
        </p:nvSpPr>
        <p:spPr>
          <a:xfrm rot="1200000">
            <a:off x="-2603301" y="390381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Куб 103"/>
          <p:cNvSpPr/>
          <p:nvPr/>
        </p:nvSpPr>
        <p:spPr>
          <a:xfrm>
            <a:off x="-2872629" y="3518334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Куб 104"/>
          <p:cNvSpPr/>
          <p:nvPr/>
        </p:nvSpPr>
        <p:spPr>
          <a:xfrm>
            <a:off x="-2921053" y="3500490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/>
          <p:cNvSpPr/>
          <p:nvPr/>
        </p:nvSpPr>
        <p:spPr>
          <a:xfrm>
            <a:off x="-2514352" y="364822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69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263091" y="522662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Куб 81"/>
          <p:cNvSpPr/>
          <p:nvPr/>
        </p:nvSpPr>
        <p:spPr>
          <a:xfrm rot="20400000">
            <a:off x="3274079" y="4846249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Куб 82"/>
          <p:cNvSpPr/>
          <p:nvPr/>
        </p:nvSpPr>
        <p:spPr>
          <a:xfrm rot="20566004">
            <a:off x="3119924" y="4365605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Куб 83"/>
          <p:cNvSpPr/>
          <p:nvPr/>
        </p:nvSpPr>
        <p:spPr>
          <a:xfrm rot="1200000">
            <a:off x="3175009" y="4853108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Куб 84"/>
          <p:cNvSpPr/>
          <p:nvPr/>
        </p:nvSpPr>
        <p:spPr>
          <a:xfrm>
            <a:off x="3095554" y="5267148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Куб 85"/>
          <p:cNvSpPr/>
          <p:nvPr/>
        </p:nvSpPr>
        <p:spPr>
          <a:xfrm rot="1039536">
            <a:off x="3317938" y="437221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Куб 86"/>
          <p:cNvSpPr/>
          <p:nvPr/>
        </p:nvSpPr>
        <p:spPr>
          <a:xfrm>
            <a:off x="3225634" y="4474422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Куб 87"/>
          <p:cNvSpPr/>
          <p:nvPr/>
        </p:nvSpPr>
        <p:spPr>
          <a:xfrm rot="20400000">
            <a:off x="3138595" y="3397126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Куб 88"/>
          <p:cNvSpPr/>
          <p:nvPr/>
        </p:nvSpPr>
        <p:spPr>
          <a:xfrm>
            <a:off x="3059515" y="3386675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Куб 89"/>
          <p:cNvSpPr/>
          <p:nvPr/>
        </p:nvSpPr>
        <p:spPr>
          <a:xfrm rot="1200000">
            <a:off x="3372682" y="343564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Куб 90"/>
          <p:cNvSpPr/>
          <p:nvPr/>
        </p:nvSpPr>
        <p:spPr>
          <a:xfrm>
            <a:off x="3103354" y="305016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Куб 91"/>
          <p:cNvSpPr/>
          <p:nvPr/>
        </p:nvSpPr>
        <p:spPr>
          <a:xfrm>
            <a:off x="3054930" y="3032324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Куб 92"/>
          <p:cNvSpPr/>
          <p:nvPr/>
        </p:nvSpPr>
        <p:spPr>
          <a:xfrm>
            <a:off x="3461631" y="3180059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Куб 93"/>
          <p:cNvSpPr/>
          <p:nvPr/>
        </p:nvSpPr>
        <p:spPr>
          <a:xfrm>
            <a:off x="-2712892" y="56947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Куб 94"/>
          <p:cNvSpPr/>
          <p:nvPr/>
        </p:nvSpPr>
        <p:spPr>
          <a:xfrm rot="20400000">
            <a:off x="-2701904" y="5314415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Куб 95"/>
          <p:cNvSpPr/>
          <p:nvPr/>
        </p:nvSpPr>
        <p:spPr>
          <a:xfrm rot="20566004">
            <a:off x="-2856059" y="483377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Куб 96"/>
          <p:cNvSpPr/>
          <p:nvPr/>
        </p:nvSpPr>
        <p:spPr>
          <a:xfrm rot="1200000">
            <a:off x="-2800974" y="5321274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Куб 97"/>
          <p:cNvSpPr/>
          <p:nvPr/>
        </p:nvSpPr>
        <p:spPr>
          <a:xfrm>
            <a:off x="-2880429" y="573531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Куб 98"/>
          <p:cNvSpPr/>
          <p:nvPr/>
        </p:nvSpPr>
        <p:spPr>
          <a:xfrm rot="1039536">
            <a:off x="-2658045" y="484037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Куб 99"/>
          <p:cNvSpPr/>
          <p:nvPr/>
        </p:nvSpPr>
        <p:spPr>
          <a:xfrm>
            <a:off x="-2750349" y="49425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уб 100"/>
          <p:cNvSpPr/>
          <p:nvPr/>
        </p:nvSpPr>
        <p:spPr>
          <a:xfrm rot="20400000">
            <a:off x="-2837388" y="386529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Куб 101"/>
          <p:cNvSpPr/>
          <p:nvPr/>
        </p:nvSpPr>
        <p:spPr>
          <a:xfrm>
            <a:off x="-2916468" y="385484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Куб 102"/>
          <p:cNvSpPr/>
          <p:nvPr/>
        </p:nvSpPr>
        <p:spPr>
          <a:xfrm rot="1200000">
            <a:off x="-2603301" y="390381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Куб 103"/>
          <p:cNvSpPr/>
          <p:nvPr/>
        </p:nvSpPr>
        <p:spPr>
          <a:xfrm>
            <a:off x="-2872629" y="3518334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Куб 104"/>
          <p:cNvSpPr/>
          <p:nvPr/>
        </p:nvSpPr>
        <p:spPr>
          <a:xfrm>
            <a:off x="-2921053" y="3500490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/>
          <p:cNvSpPr/>
          <p:nvPr/>
        </p:nvSpPr>
        <p:spPr>
          <a:xfrm>
            <a:off x="-2514352" y="364822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324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3358311" y="48749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2623543" y="52293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2529901" y="5711862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2670690" y="4735710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3000563" y="519211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2946093" y="5647589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2946192" y="471125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2451062" y="49216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2535510" y="383258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2640024" y="3791658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3219480" y="379826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2731334" y="3436006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2680197" y="3436006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089611" y="3584514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615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3358311" y="48749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2623543" y="522932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2529901" y="5711862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2670690" y="4735710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3000563" y="5192116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2946093" y="5647589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2946192" y="471125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2451062" y="49216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2535510" y="383258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2640024" y="3791658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3219480" y="3798269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2731334" y="3436006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2680197" y="3436006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089611" y="3584514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42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-3230009" y="2709799"/>
            <a:ext cx="1731745" cy="308205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Куб 60"/>
          <p:cNvSpPr/>
          <p:nvPr/>
        </p:nvSpPr>
        <p:spPr>
          <a:xfrm>
            <a:off x="-3059038" y="2305724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Куб 61"/>
          <p:cNvSpPr/>
          <p:nvPr/>
        </p:nvSpPr>
        <p:spPr>
          <a:xfrm>
            <a:off x="-3145210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>
            <a:off x="-3081513" y="1794257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>
            <a:off x="-2808246" y="2298700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>
            <a:off x="-2879558" y="270510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>
            <a:off x="-2822788" y="180173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-3171967" y="1932187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>
            <a:off x="-2593110" y="194670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-3187386" y="865384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>
            <a:off x="-3121686" y="844440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-2617786" y="865384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>
            <a:off x="-3030376" y="488788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-3081513" y="488788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-2672099" y="637296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Куб 93"/>
          <p:cNvSpPr/>
          <p:nvPr/>
        </p:nvSpPr>
        <p:spPr>
          <a:xfrm>
            <a:off x="-2712892" y="569479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Куб 94"/>
          <p:cNvSpPr/>
          <p:nvPr/>
        </p:nvSpPr>
        <p:spPr>
          <a:xfrm rot="20400000">
            <a:off x="-2701904" y="5314415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Куб 95"/>
          <p:cNvSpPr/>
          <p:nvPr/>
        </p:nvSpPr>
        <p:spPr>
          <a:xfrm rot="20566004">
            <a:off x="-2856059" y="483377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Куб 96"/>
          <p:cNvSpPr/>
          <p:nvPr/>
        </p:nvSpPr>
        <p:spPr>
          <a:xfrm rot="1200000">
            <a:off x="-2800974" y="5321274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Куб 97"/>
          <p:cNvSpPr/>
          <p:nvPr/>
        </p:nvSpPr>
        <p:spPr>
          <a:xfrm>
            <a:off x="-2880429" y="5735314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Куб 98"/>
          <p:cNvSpPr/>
          <p:nvPr/>
        </p:nvSpPr>
        <p:spPr>
          <a:xfrm rot="1039536">
            <a:off x="-2658045" y="484037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Куб 99"/>
          <p:cNvSpPr/>
          <p:nvPr/>
        </p:nvSpPr>
        <p:spPr>
          <a:xfrm>
            <a:off x="-2750349" y="494258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Куб 100"/>
          <p:cNvSpPr/>
          <p:nvPr/>
        </p:nvSpPr>
        <p:spPr>
          <a:xfrm rot="20400000">
            <a:off x="-2837388" y="3865292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Куб 101"/>
          <p:cNvSpPr/>
          <p:nvPr/>
        </p:nvSpPr>
        <p:spPr>
          <a:xfrm>
            <a:off x="-2916468" y="3854841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3" name="Куб 102"/>
          <p:cNvSpPr/>
          <p:nvPr/>
        </p:nvSpPr>
        <p:spPr>
          <a:xfrm rot="1200000">
            <a:off x="-2603301" y="390381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Куб 103"/>
          <p:cNvSpPr/>
          <p:nvPr/>
        </p:nvSpPr>
        <p:spPr>
          <a:xfrm>
            <a:off x="-2872629" y="3518334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Куб 104"/>
          <p:cNvSpPr/>
          <p:nvPr/>
        </p:nvSpPr>
        <p:spPr>
          <a:xfrm>
            <a:off x="-2921053" y="3500490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Куб 105"/>
          <p:cNvSpPr/>
          <p:nvPr/>
        </p:nvSpPr>
        <p:spPr>
          <a:xfrm>
            <a:off x="-2514352" y="364822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7" name="Куб 106"/>
          <p:cNvSpPr/>
          <p:nvPr/>
        </p:nvSpPr>
        <p:spPr>
          <a:xfrm>
            <a:off x="3688737" y="6353891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Куб 107"/>
          <p:cNvSpPr/>
          <p:nvPr/>
        </p:nvSpPr>
        <p:spPr>
          <a:xfrm rot="20400000">
            <a:off x="3699725" y="5973512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Куб 108"/>
          <p:cNvSpPr/>
          <p:nvPr/>
        </p:nvSpPr>
        <p:spPr>
          <a:xfrm rot="20566004">
            <a:off x="3545570" y="5492868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0" name="Куб 109"/>
          <p:cNvSpPr/>
          <p:nvPr/>
        </p:nvSpPr>
        <p:spPr>
          <a:xfrm rot="1200000">
            <a:off x="3600655" y="5980371"/>
            <a:ext cx="190004" cy="571534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Куб 110"/>
          <p:cNvSpPr/>
          <p:nvPr/>
        </p:nvSpPr>
        <p:spPr>
          <a:xfrm>
            <a:off x="3521200" y="6394411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Куб 111"/>
          <p:cNvSpPr/>
          <p:nvPr/>
        </p:nvSpPr>
        <p:spPr>
          <a:xfrm rot="1039536">
            <a:off x="3743584" y="5499475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Куб 112"/>
          <p:cNvSpPr/>
          <p:nvPr/>
        </p:nvSpPr>
        <p:spPr>
          <a:xfrm>
            <a:off x="3651280" y="5601685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Куб 113"/>
          <p:cNvSpPr/>
          <p:nvPr/>
        </p:nvSpPr>
        <p:spPr>
          <a:xfrm rot="20400000">
            <a:off x="3564241" y="4524389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Куб 114"/>
          <p:cNvSpPr/>
          <p:nvPr/>
        </p:nvSpPr>
        <p:spPr>
          <a:xfrm>
            <a:off x="3485161" y="4513938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Куб 115"/>
          <p:cNvSpPr/>
          <p:nvPr/>
        </p:nvSpPr>
        <p:spPr>
          <a:xfrm rot="1200000">
            <a:off x="3798328" y="4562907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7" name="Куб 116"/>
          <p:cNvSpPr/>
          <p:nvPr/>
        </p:nvSpPr>
        <p:spPr>
          <a:xfrm>
            <a:off x="3529000" y="4177431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Куб 117"/>
          <p:cNvSpPr/>
          <p:nvPr/>
        </p:nvSpPr>
        <p:spPr>
          <a:xfrm>
            <a:off x="3480576" y="4159587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9" name="Куб 118"/>
          <p:cNvSpPr/>
          <p:nvPr/>
        </p:nvSpPr>
        <p:spPr>
          <a:xfrm>
            <a:off x="3887277" y="4307322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88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Куб 81"/>
          <p:cNvSpPr/>
          <p:nvPr/>
        </p:nvSpPr>
        <p:spPr>
          <a:xfrm>
            <a:off x="3358311" y="4874998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араллелограмм 14"/>
          <p:cNvSpPr/>
          <p:nvPr/>
        </p:nvSpPr>
        <p:spPr>
          <a:xfrm>
            <a:off x="-863600" y="3694069"/>
            <a:ext cx="13843000" cy="3163931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1130531"/>
            <a:ext cx="9132916" cy="2379432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pSp>
        <p:nvGrpSpPr>
          <p:cNvPr id="57" name="Группа 56"/>
          <p:cNvGrpSpPr/>
          <p:nvPr/>
        </p:nvGrpSpPr>
        <p:grpSpPr>
          <a:xfrm>
            <a:off x="-134234" y="3358063"/>
            <a:ext cx="12646233" cy="336006"/>
            <a:chOff x="-134234" y="3175223"/>
            <a:chExt cx="12646233" cy="518846"/>
          </a:xfrm>
        </p:grpSpPr>
        <p:sp>
          <p:nvSpPr>
            <p:cNvPr id="16" name="Куб 15"/>
            <p:cNvSpPr/>
            <p:nvPr/>
          </p:nvSpPr>
          <p:spPr>
            <a:xfrm>
              <a:off x="-134234" y="3175223"/>
              <a:ext cx="2051934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Куб 16"/>
            <p:cNvSpPr/>
            <p:nvPr/>
          </p:nvSpPr>
          <p:spPr>
            <a:xfrm>
              <a:off x="1745672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Куб 17"/>
            <p:cNvSpPr/>
            <p:nvPr/>
          </p:nvSpPr>
          <p:spPr>
            <a:xfrm>
              <a:off x="3496771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Куб 18"/>
            <p:cNvSpPr/>
            <p:nvPr/>
          </p:nvSpPr>
          <p:spPr>
            <a:xfrm>
              <a:off x="524244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Куб 19"/>
            <p:cNvSpPr/>
            <p:nvPr/>
          </p:nvSpPr>
          <p:spPr>
            <a:xfrm>
              <a:off x="7018366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Куб 23"/>
            <p:cNvSpPr/>
            <p:nvPr/>
          </p:nvSpPr>
          <p:spPr>
            <a:xfrm>
              <a:off x="8810833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Куб 24"/>
            <p:cNvSpPr/>
            <p:nvPr/>
          </p:nvSpPr>
          <p:spPr>
            <a:xfrm>
              <a:off x="10594299" y="3175223"/>
              <a:ext cx="1917700" cy="518846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7" name="Куб 26"/>
          <p:cNvSpPr/>
          <p:nvPr/>
        </p:nvSpPr>
        <p:spPr>
          <a:xfrm>
            <a:off x="-134234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Куб 27"/>
          <p:cNvSpPr/>
          <p:nvPr/>
        </p:nvSpPr>
        <p:spPr>
          <a:xfrm>
            <a:off x="1611438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Куб 28"/>
          <p:cNvSpPr/>
          <p:nvPr/>
        </p:nvSpPr>
        <p:spPr>
          <a:xfrm>
            <a:off x="3362537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Куб 29"/>
          <p:cNvSpPr/>
          <p:nvPr/>
        </p:nvSpPr>
        <p:spPr>
          <a:xfrm>
            <a:off x="510820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Куб 30"/>
          <p:cNvSpPr/>
          <p:nvPr/>
        </p:nvSpPr>
        <p:spPr>
          <a:xfrm>
            <a:off x="6884132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Куб 31"/>
          <p:cNvSpPr/>
          <p:nvPr/>
        </p:nvSpPr>
        <p:spPr>
          <a:xfrm>
            <a:off x="8676599" y="2026956"/>
            <a:ext cx="1917700" cy="51884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Куб 32"/>
          <p:cNvSpPr/>
          <p:nvPr/>
        </p:nvSpPr>
        <p:spPr>
          <a:xfrm>
            <a:off x="10460065" y="2026956"/>
            <a:ext cx="1917700" cy="51884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араллелограмм 25"/>
          <p:cNvSpPr/>
          <p:nvPr/>
        </p:nvSpPr>
        <p:spPr>
          <a:xfrm>
            <a:off x="-266700" y="2298700"/>
            <a:ext cx="12817236" cy="1059363"/>
          </a:xfrm>
          <a:prstGeom prst="parallelogram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араллелограмм 33"/>
          <p:cNvSpPr/>
          <p:nvPr/>
        </p:nvSpPr>
        <p:spPr>
          <a:xfrm>
            <a:off x="-533401" y="0"/>
            <a:ext cx="13373101" cy="2017005"/>
          </a:xfrm>
          <a:prstGeom prst="parallelogram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араллелограмм 34"/>
          <p:cNvSpPr/>
          <p:nvPr/>
        </p:nvSpPr>
        <p:spPr>
          <a:xfrm>
            <a:off x="2128981" y="4109432"/>
            <a:ext cx="3793760" cy="322147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араллелограмм 39"/>
          <p:cNvSpPr/>
          <p:nvPr/>
        </p:nvSpPr>
        <p:spPr>
          <a:xfrm>
            <a:off x="1986666" y="4640494"/>
            <a:ext cx="3936075" cy="32815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араллелограмм 40"/>
          <p:cNvSpPr/>
          <p:nvPr/>
        </p:nvSpPr>
        <p:spPr>
          <a:xfrm>
            <a:off x="1846966" y="5233374"/>
            <a:ext cx="4075775" cy="297521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араллелограмм 41"/>
          <p:cNvSpPr/>
          <p:nvPr/>
        </p:nvSpPr>
        <p:spPr>
          <a:xfrm>
            <a:off x="1745672" y="5773200"/>
            <a:ext cx="4177069" cy="335443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араллелограмм 42"/>
          <p:cNvSpPr/>
          <p:nvPr/>
        </p:nvSpPr>
        <p:spPr>
          <a:xfrm>
            <a:off x="1591192" y="6314470"/>
            <a:ext cx="4331549" cy="331239"/>
          </a:xfrm>
          <a:prstGeom prst="parallelogram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5" name="Группа 54"/>
          <p:cNvGrpSpPr/>
          <p:nvPr/>
        </p:nvGrpSpPr>
        <p:grpSpPr>
          <a:xfrm>
            <a:off x="6572031" y="257044"/>
            <a:ext cx="1775904" cy="2922703"/>
            <a:chOff x="-2855483" y="-580189"/>
            <a:chExt cx="1775904" cy="2922703"/>
          </a:xfrm>
        </p:grpSpPr>
        <p:sp>
          <p:nvSpPr>
            <p:cNvPr id="54" name="Овал 53"/>
            <p:cNvSpPr/>
            <p:nvPr/>
          </p:nvSpPr>
          <p:spPr>
            <a:xfrm>
              <a:off x="-2685552" y="2034309"/>
              <a:ext cx="1605973" cy="308205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Куб 43"/>
            <p:cNvSpPr/>
            <p:nvPr/>
          </p:nvSpPr>
          <p:spPr>
            <a:xfrm>
              <a:off x="-2473503" y="484536"/>
              <a:ext cx="162360" cy="1740123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Куб 44"/>
            <p:cNvSpPr/>
            <p:nvPr/>
          </p:nvSpPr>
          <p:spPr>
            <a:xfrm>
              <a:off x="-2855483" y="-580189"/>
              <a:ext cx="972918" cy="1588691"/>
            </a:xfrm>
            <a:prstGeom prst="cub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-2711924" y="353303"/>
              <a:ext cx="482600" cy="48260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Овал 50"/>
            <p:cNvSpPr/>
            <p:nvPr/>
          </p:nvSpPr>
          <p:spPr>
            <a:xfrm>
              <a:off x="-2711924" y="-234093"/>
              <a:ext cx="482600" cy="4826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6" name="Параллелограмм 55"/>
          <p:cNvSpPr/>
          <p:nvPr/>
        </p:nvSpPr>
        <p:spPr>
          <a:xfrm>
            <a:off x="-705052" y="3692804"/>
            <a:ext cx="13217051" cy="81888"/>
          </a:xfrm>
          <a:prstGeom prst="parallelogram">
            <a:avLst>
              <a:gd name="adj" fmla="val 1703"/>
            </a:avLst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Куб 67"/>
          <p:cNvSpPr/>
          <p:nvPr/>
        </p:nvSpPr>
        <p:spPr>
          <a:xfrm rot="502695">
            <a:off x="3062992" y="6695378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Куб 69"/>
          <p:cNvSpPr/>
          <p:nvPr/>
        </p:nvSpPr>
        <p:spPr>
          <a:xfrm rot="363064">
            <a:off x="2969350" y="7177913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Куб 70"/>
          <p:cNvSpPr/>
          <p:nvPr/>
        </p:nvSpPr>
        <p:spPr>
          <a:xfrm rot="222034">
            <a:off x="3110139" y="6201761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Куб 71"/>
          <p:cNvSpPr/>
          <p:nvPr/>
        </p:nvSpPr>
        <p:spPr>
          <a:xfrm rot="21324367">
            <a:off x="3440012" y="6658167"/>
            <a:ext cx="215136" cy="527386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Куб 72"/>
          <p:cNvSpPr/>
          <p:nvPr/>
        </p:nvSpPr>
        <p:spPr>
          <a:xfrm>
            <a:off x="3385542" y="7113640"/>
            <a:ext cx="288754" cy="256020"/>
          </a:xfrm>
          <a:prstGeom prst="cub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Куб 73"/>
          <p:cNvSpPr/>
          <p:nvPr/>
        </p:nvSpPr>
        <p:spPr>
          <a:xfrm rot="21123399">
            <a:off x="3385641" y="6177302"/>
            <a:ext cx="229678" cy="628261"/>
          </a:xfrm>
          <a:prstGeom prst="cub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Куб 74"/>
          <p:cNvSpPr/>
          <p:nvPr/>
        </p:nvSpPr>
        <p:spPr>
          <a:xfrm>
            <a:off x="2890511" y="6387749"/>
            <a:ext cx="148367" cy="13145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Куб 75"/>
          <p:cNvSpPr/>
          <p:nvPr/>
        </p:nvSpPr>
        <p:spPr>
          <a:xfrm rot="627749">
            <a:off x="2974959" y="5298633"/>
            <a:ext cx="169377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Куб 76"/>
          <p:cNvSpPr/>
          <p:nvPr/>
        </p:nvSpPr>
        <p:spPr>
          <a:xfrm>
            <a:off x="3079473" y="5257709"/>
            <a:ext cx="583899" cy="1153475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Куб 77"/>
          <p:cNvSpPr/>
          <p:nvPr/>
        </p:nvSpPr>
        <p:spPr>
          <a:xfrm rot="20925772">
            <a:off x="3658929" y="5264320"/>
            <a:ext cx="190764" cy="1161572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Куб 78"/>
          <p:cNvSpPr/>
          <p:nvPr/>
        </p:nvSpPr>
        <p:spPr>
          <a:xfrm>
            <a:off x="3170783" y="4902057"/>
            <a:ext cx="461656" cy="441236"/>
          </a:xfrm>
          <a:prstGeom prst="cub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Куб 79"/>
          <p:cNvSpPr/>
          <p:nvPr/>
        </p:nvSpPr>
        <p:spPr>
          <a:xfrm>
            <a:off x="3119646" y="4902057"/>
            <a:ext cx="512793" cy="157485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Куб 80"/>
          <p:cNvSpPr/>
          <p:nvPr/>
        </p:nvSpPr>
        <p:spPr>
          <a:xfrm>
            <a:off x="3529060" y="5050565"/>
            <a:ext cx="103379" cy="152400"/>
          </a:xfrm>
          <a:prstGeom prst="cub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726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"/>
    </mc:Choice>
    <mc:Fallback xmlns="">
      <p:transition spd="slow" advTm="5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226</Words>
  <Application>Microsoft Office PowerPoint</Application>
  <PresentationFormat>Широкоэкранный</PresentationFormat>
  <Paragraphs>208</Paragraphs>
  <Slides>199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199</vt:i4>
      </vt:variant>
    </vt:vector>
  </HeadingPairs>
  <TitlesOfParts>
    <vt:vector size="204" baseType="lpstr">
      <vt:lpstr>Arial</vt:lpstr>
      <vt:lpstr>Arial Black</vt:lpstr>
      <vt:lpstr>Calibri</vt:lpstr>
      <vt:lpstr>Calibri Light</vt:lpstr>
      <vt:lpstr>Тема Office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КОНЕЦ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22</cp:revision>
  <dcterms:created xsi:type="dcterms:W3CDTF">2022-09-30T10:07:56Z</dcterms:created>
  <dcterms:modified xsi:type="dcterms:W3CDTF">2022-10-04T11:02:30Z</dcterms:modified>
</cp:coreProperties>
</file>