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1" autoAdjust="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86E-F115-4C30-AE7B-82A8050C979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1-5ACE-4B48-8858-6677E1F41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472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86E-F115-4C30-AE7B-82A8050C979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1-5ACE-4B48-8858-6677E1F41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66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86E-F115-4C30-AE7B-82A8050C979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1-5ACE-4B48-8858-6677E1F41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775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86E-F115-4C30-AE7B-82A8050C979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1-5ACE-4B48-8858-6677E1F41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962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86E-F115-4C30-AE7B-82A8050C979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1-5ACE-4B48-8858-6677E1F41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188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86E-F115-4C30-AE7B-82A8050C979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1-5ACE-4B48-8858-6677E1F41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532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86E-F115-4C30-AE7B-82A8050C979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1-5ACE-4B48-8858-6677E1F41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953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86E-F115-4C30-AE7B-82A8050C979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1-5ACE-4B48-8858-6677E1F41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403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86E-F115-4C30-AE7B-82A8050C979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1-5ACE-4B48-8858-6677E1F41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938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86E-F115-4C30-AE7B-82A8050C979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1-5ACE-4B48-8858-6677E1F41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534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7186E-F115-4C30-AE7B-82A8050C979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65D1-5ACE-4B48-8858-6677E1F41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315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7186E-F115-4C30-AE7B-82A8050C979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D65D1-5ACE-4B48-8858-6677E1F41D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16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04c8/0005bd9f-721b32bb/4/img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20.userapi.com/impg/fwJA8rXlPVYg4o1LFPyNE5NEjjdPRMGvnynqtA/NG9MpCOdGVQ.jpg?size=1620x2160&amp;quality=96&amp;sign=d25acc12b09cbb45eb86c073a0ae4694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628499" y="1700808"/>
            <a:ext cx="2692503" cy="3639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0" name="Picture 6" descr="https://sun9-82.userapi.com/impg/scPDzUD3mhHDK3odtLqlO2AjpvPGdQ7qJd_x_g/-pQyRdkXOPA.jpg?size=1620x2160&amp;quality=96&amp;sign=2abe06c3f494eb11a283db0b69912add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1700808"/>
            <a:ext cx="2268170" cy="31489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827584" y="764704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декабре в группе «Звёздочки» прошли следующие мероприятия:</a:t>
            </a:r>
            <a:endParaRPr lang="ru-RU" b="1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1844824"/>
            <a:ext cx="2664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наступлением холодов для друзей наших птиц естественного корма стало намного меньше.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чтобы им помочь дети соорудили кормушку из подручных материалов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003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4c8/0005bd9f-721b32bb/4/img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sun9-28.userapi.com/impg/l1hG1Yuvoh5TXu5khfh3KRuMX-YM0WMBMJcmzg/LXI8_tn8gN8.jpg?size=1620x2160&amp;quality=96&amp;sign=fec4b8519533a0beb1e392f2aee6f2f0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980728"/>
            <a:ext cx="1872208" cy="3010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60.userapi.com/impg/THMYjDxk2iIlWx6VvCwxxx0667ATbHcZXG6tOQ/owpKE6voYZc.jpg?size=1620x2160&amp;quality=96&amp;sign=5bb61f2c7e29467a1f483310f763b04b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3272562"/>
            <a:ext cx="1949880" cy="2954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un9-24.userapi.com/impg/5v2wGcwKAilrgMrf5pKk1anwfb7h6LnMzWWQTw/279rMc2xBHw.jpg?size=1620x2160&amp;quality=96&amp;sign=dddcefcadb5b23b72de625aa8b97873f&amp;type=album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6096" y="3216986"/>
            <a:ext cx="1550615" cy="3010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sun9-61.userapi.com/impg/b6j9Gy7vb_qNY_yF_blae9q3JCLD0cEpMdN7CQ/GI6DRkm04v0.jpg?size=1620x2160&amp;quality=96&amp;sign=2a26acbe7023543804e2659dc79ec228&amp;type=album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64288" y="980728"/>
            <a:ext cx="1439629" cy="30837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83768" y="1124744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Огромное спасибо хотелось бы сказать родителям, принявшим активное участие в акции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«Ты пернатым помоги – им кормушки смастери»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30" name="Picture 10" descr="https://catherineasquithgallery.com/uploads/posts/2021-03/1614578461_4-p-snegir-na-belom-fone-4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6478" y="4160045"/>
            <a:ext cx="2766270" cy="235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fsd.multiurok.ru/html/2021/02/03/s_601ade6d5d7c0/1628665_7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9052" y="2485879"/>
            <a:ext cx="823848" cy="110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662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4c8/0005bd9f-721b32bb/4/img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sun9-21.userapi.com/impg/rhAHxa5QgHghBRQf-930PH42A86QfFHZ6CylLw/zwdURGcdKcY.jpg?size=1620x2160&amp;quality=96&amp;sign=fe7c756a5f728fdd2c9f0a14a692a01f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1029389"/>
            <a:ext cx="2055998" cy="2741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32.userapi.com/impg/JXxOF-FVBw66e7NQ6DfKZuRoXRP-sr8BR8GqpQ/_Ew6ExOjcjQ.jpg?size=1620x2160&amp;quality=96&amp;sign=ccb5842d651f6573d01a6d14b35a426f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2" y="1196752"/>
            <a:ext cx="2229271" cy="26946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un9-24.userapi.com/impg/uRnD-wbbdbaCqGfcIJZuIMyvk_koEAOnmkav7A/B90kK1FFM4A.jpg?size=2560x1920&amp;quality=96&amp;sign=abb1d3c84a6a59e229df91e6e83e3668&amp;type=album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69307" y="3616014"/>
            <a:ext cx="3404924" cy="28994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85768" y="884633"/>
            <a:ext cx="4746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в канун Нового года дети нарядили групповую Ёлочку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85769" y="253879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красива наша елка!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игрушки — просто класс!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Пахнут праздником иголки,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радуют всех нас!</a:t>
            </a:r>
          </a:p>
        </p:txBody>
      </p:sp>
      <p:pic>
        <p:nvPicPr>
          <p:cNvPr id="4106" name="Picture 10" descr="https://god-byka.ru/wp-content/uploads/2020/08/christmas_tree_png124-2048x196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29823" y="3429000"/>
            <a:ext cx="2139484" cy="308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244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4c8/0005bd9f-721b32bb/4/img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sun9-35.userapi.com/impg/BGZVXctam9HrCvDIQJg0t3GhHi2KsSHNJVEltw/jrdR2weaVPQ.jpg?size=2560x1920&amp;quality=96&amp;sign=1aab98170fb0d8d112f58981a4e057f0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846579"/>
            <a:ext cx="3788444" cy="2626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37.userapi.com/impg/gWhRK9gEaXHTkF4P1W8YMdCX8nK-4Y6J13iNSg/qARQiyv9mdg.jpg?size=2560x1920&amp;quality=96&amp;sign=f8011be3db81fac956105fcae95c06b0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5988" y="3429000"/>
            <a:ext cx="4015518" cy="30116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27984" y="1124744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были проведены игры на развитие психических процессов и ФЭМП с использованием ИКТ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278092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«Найди соответствие»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5013176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«Сколько ингредиентов положил повар?»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 descr="https://clipart-best.com/img/pizza/pizza-clip-art-12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521264"/>
            <a:ext cx="2426027" cy="149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385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4c8/0005bd9f-721b32bb/4/img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sun9-71.userapi.com/impg/JVDifuWHPKwpU_O2yqZPOk3DAf6usEMzv_BckQ/FowSAOTtQbY.jpg?size=2560x1920&amp;quality=96&amp;sign=93fef19153b4b47a451249794a4b0247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94"/>
          <a:stretch/>
        </p:blipFill>
        <p:spPr bwMode="auto">
          <a:xfrm>
            <a:off x="656219" y="1052736"/>
            <a:ext cx="3116660" cy="25997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1.userapi.com/impg/T9Iq8sUtsn5c-60mgcXJUaaqKTqmn0Q9fGDObw/CPo7qL242d8.jpg?size=2560x1920&amp;quality=96&amp;sign=1a083db68b1ba8463671ddb0a105d2de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71535" y="3495700"/>
            <a:ext cx="3710547" cy="29031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un9-7.userapi.com/impg/qyYxJx8n6cY2PbOmqUz3zVGmVz8s1YIJaVFAVg/xYG-Z_ppMi0.jpg?size=2560x1920&amp;quality=96&amp;sign=1fc0dce566de1bce3d1d7e714aa9a9f9&amp;type=albu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734" y="4002073"/>
            <a:ext cx="3179279" cy="23844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1960" y="1196752"/>
            <a:ext cx="45026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Опытно экспериментальная деятельность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«Ледяные фонарики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056" name="Picture 8" descr="https://i.pinimg.com/736x/e0/0c/10/e00c10cfab8b3d26b25eb3ad5fb7d31d--clipart-miniatur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828970" y="2916808"/>
            <a:ext cx="578010" cy="142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i.pinimg.com/736x/e0/0c/10/e00c10cfab8b3d26b25eb3ad5fb7d31d--clipart-miniatur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461291" y="1990973"/>
            <a:ext cx="578010" cy="142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s://i.pinimg.com/736x/e0/0c/10/e00c10cfab8b3d26b25eb3ad5fb7d31d--clipart-miniatur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17811" y="2006205"/>
            <a:ext cx="578010" cy="142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i.pinimg.com/736x/e0/0c/10/e00c10cfab8b3d26b25eb3ad5fb7d31d--clipart-miniatur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188220" y="3290675"/>
            <a:ext cx="578010" cy="142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040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4c8/0005bd9f-721b32bb/4/img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sun9-77.userapi.com/impg/IExsCih-skHjdPz9r1qtPKw9QJR-nGzKNHIQ0w/Fro1JtGGX3s.jpg?size=2560x1920&amp;quality=96&amp;sign=a1045508b1eafd1727dd461f7fee381a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709029"/>
            <a:ext cx="3485112" cy="2776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9-13.userapi.com/impg/m3VV9owI_b1qLWPxfK84ZL28clCZi-GYl0TkMg/eZ5TxYu14ZI.jpg?size=2560x1920&amp;quality=96&amp;sign=c8d8e947974696f17e8e37dde3949860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2628" y="3933056"/>
            <a:ext cx="3513684" cy="24857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un9-46.userapi.com/impg/xLH9bQiV3S5bgXYudutuBJmNwMC6StodZ56kmQ/LUqT2yweCyo.jpg?size=2560x1920&amp;quality=96&amp;sign=38202cec2f463680907b1634bd263266&amp;type=album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8768" y="3904556"/>
            <a:ext cx="3492300" cy="25142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11960" y="1196752"/>
            <a:ext cx="45026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Опытно экспериментальная деятельность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«Ледяные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бомбочки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6152" name="Picture 8" descr="http://images.clipartpanda.com/bomb-clipart-cherrybomb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12805">
            <a:off x="7190151" y="2396068"/>
            <a:ext cx="1191821" cy="123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images.clipartpanda.com/bomb-clipart-cherrybomb.png"/>
          <p:cNvPicPr>
            <a:picLocks noChangeAspect="1" noChangeArrowheads="1"/>
          </p:cNvPicPr>
          <p:nvPr/>
        </p:nvPicPr>
        <p:blipFill>
          <a:blip r:embed="rId7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29565" flipH="1">
            <a:off x="6745630" y="2979068"/>
            <a:ext cx="640648" cy="66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5923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115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2021-12-27T15:21:47Z</dcterms:created>
  <dcterms:modified xsi:type="dcterms:W3CDTF">2023-01-30T06:00:45Z</dcterms:modified>
</cp:coreProperties>
</file>