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1" r:id="rId14"/>
    <p:sldId id="272" r:id="rId15"/>
    <p:sldId id="273" r:id="rId16"/>
    <p:sldId id="275" r:id="rId17"/>
    <p:sldId id="276" r:id="rId18"/>
    <p:sldId id="277" r:id="rId19"/>
    <p:sldId id="278" r:id="rId20"/>
    <p:sldId id="260" r:id="rId21"/>
    <p:sldId id="279" r:id="rId22"/>
    <p:sldId id="280" r:id="rId23"/>
    <p:sldId id="281" r:id="rId24"/>
    <p:sldId id="26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68577-D84C-48BD-9A27-B6CFFE9C4B5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9EA15-310A-4456-8FEE-DC667D681E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68577-D84C-48BD-9A27-B6CFFE9C4B5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9EA15-310A-4456-8FEE-DC667D681E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68577-D84C-48BD-9A27-B6CFFE9C4B5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9EA15-310A-4456-8FEE-DC667D681E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68577-D84C-48BD-9A27-B6CFFE9C4B5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9EA15-310A-4456-8FEE-DC667D681E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68577-D84C-48BD-9A27-B6CFFE9C4B5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9EA15-310A-4456-8FEE-DC667D681E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68577-D84C-48BD-9A27-B6CFFE9C4B5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9EA15-310A-4456-8FEE-DC667D681E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68577-D84C-48BD-9A27-B6CFFE9C4B5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9EA15-310A-4456-8FEE-DC667D681E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68577-D84C-48BD-9A27-B6CFFE9C4B5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9EA15-310A-4456-8FEE-DC667D681E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68577-D84C-48BD-9A27-B6CFFE9C4B5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9EA15-310A-4456-8FEE-DC667D681E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68577-D84C-48BD-9A27-B6CFFE9C4B5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9EA15-310A-4456-8FEE-DC667D681E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68577-D84C-48BD-9A27-B6CFFE9C4B5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9EA15-310A-4456-8FEE-DC667D681E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468577-D84C-48BD-9A27-B6CFFE9C4B5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79EA15-310A-4456-8FEE-DC667D681E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catherineasquithgallery.com/uploads/posts/2021-02/1613658383_95-p-fon-dlya-prezentatsii-deti-v-detskom-sadu-1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052736"/>
            <a:ext cx="7772400" cy="2448272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Arial Black" pitchFamily="34" charset="0"/>
              </a:rPr>
              <a:t>Игры для развития логического </a:t>
            </a:r>
            <a:r>
              <a:rPr lang="ru-RU" sz="4000" dirty="0" smtClean="0">
                <a:solidFill>
                  <a:srgbClr val="C00000"/>
                </a:solidFill>
                <a:latin typeface="Arial Black" pitchFamily="34" charset="0"/>
              </a:rPr>
              <a:t/>
            </a:r>
            <a:br>
              <a:rPr lang="ru-RU" sz="4000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4000" dirty="0" smtClean="0">
                <a:solidFill>
                  <a:srgbClr val="C00000"/>
                </a:solidFill>
                <a:latin typeface="Arial Black" pitchFamily="34" charset="0"/>
              </a:rPr>
              <a:t>мышления</a:t>
            </a:r>
            <a:endParaRPr lang="ru-RU" sz="40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03648" y="3068960"/>
            <a:ext cx="6624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Выполнила: Тюлюш Х.Б.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Педагог-психолог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>
                <a:latin typeface="Arial" pitchFamily="34" charset="0"/>
                <a:cs typeface="Arial" pitchFamily="34" charset="0"/>
              </a:rPr>
              <a:t>С какого дерева  упали листья (береза, клен, ива)? Как называются эти цветы (ромашка, роза, тюльпан, </a:t>
            </a:r>
            <a:br>
              <a:rPr lang="ru-RU" sz="2200" dirty="0" smtClean="0">
                <a:latin typeface="Arial" pitchFamily="34" charset="0"/>
                <a:cs typeface="Arial" pitchFamily="34" charset="0"/>
              </a:rPr>
            </a:br>
            <a:r>
              <a:rPr lang="ru-RU" sz="2200" dirty="0" smtClean="0">
                <a:latin typeface="Arial" pitchFamily="34" charset="0"/>
                <a:cs typeface="Arial" pitchFamily="34" charset="0"/>
              </a:rPr>
              <a:t> василек)?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31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78" name="Picture 2" descr="5 занятие для ребенка 4 ле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700808"/>
            <a:ext cx="6696744" cy="460851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85763" y="1067426"/>
            <a:ext cx="2286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400" smtClean="0">
                <a:solidFill>
                  <a:prstClr val="black"/>
                </a:solidFill>
                <a:ea typeface="+mj-ea"/>
                <a:cs typeface="+mj-cs"/>
              </a:rPr>
              <a:t/>
            </a:r>
            <a:br>
              <a:rPr lang="ru-RU" sz="4400" smtClean="0">
                <a:solidFill>
                  <a:prstClr val="black"/>
                </a:solidFill>
                <a:ea typeface="+mj-ea"/>
                <a:cs typeface="+mj-cs"/>
              </a:rPr>
            </a:br>
            <a:r>
              <a:rPr lang="ru-RU" sz="4400" smtClean="0">
                <a:solidFill>
                  <a:prstClr val="black"/>
                </a:solidFill>
                <a:ea typeface="+mj-ea"/>
                <a:cs typeface="+mj-cs"/>
              </a:rPr>
              <a:t> </a:t>
            </a:r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Кто из животных где живет, что любит кушать,  какого цвета шкурка, кто больше? А как называются «ноги» волка (лапы)? А нос слона (хобот)? У какого животного самая большая шея, уши, зубы?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5602" name="Picture 2" descr="6 занятие для ребенка 4 ле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268760"/>
            <a:ext cx="7704856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На чудо — дереве выросли плоды. Назови их. </a:t>
            </a:r>
            <a:r>
              <a:rPr lang="ru-RU" sz="1600" dirty="0" smtClean="0"/>
              <a:t>Посмотри </a:t>
            </a:r>
            <a:r>
              <a:rPr lang="ru-RU" sz="1600" dirty="0" smtClean="0"/>
              <a:t>и скажи, какие плоды не растут на деревьях. А где они растут</a:t>
            </a:r>
            <a:r>
              <a:rPr lang="ru-RU" sz="1600" dirty="0" smtClean="0"/>
              <a:t>?</a:t>
            </a:r>
            <a:endParaRPr lang="ru-RU" sz="1200" dirty="0"/>
          </a:p>
        </p:txBody>
      </p:sp>
      <p:pic>
        <p:nvPicPr>
          <p:cNvPr id="26626" name="Picture 2" descr="7 занятие для ребенка 4 ле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836712"/>
            <a:ext cx="5832648" cy="58578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/>
              <a:t>Это родители </a:t>
            </a:r>
            <a:r>
              <a:rPr lang="ru-RU" sz="1800" dirty="0" smtClean="0"/>
              <a:t>и малыши</a:t>
            </a:r>
            <a:r>
              <a:rPr lang="ru-RU" sz="1800" dirty="0" smtClean="0"/>
              <a:t>. Ты знаешь, как они называются? (слон (слониха) — слоненок, медведь (медведица) — медвежонок, кот (кошка) — котенок, тигр (тигрица) — тигренок).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28674" name="Picture 2" descr="8 занятие для ребенка 4 ле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124744"/>
            <a:ext cx="6120680" cy="52673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Покажи, где на картинке нарисована одежда. А теперь посмотри что общего у оставшихся предметов? Ребенок должен не просто показать предметы из одной группы, но и назвать эту группу (мебель, посуда, транспорт).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9698" name="Picture 2" descr="9 занятие для ребенка 3-4 ле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340768"/>
            <a:ext cx="6696744" cy="53130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Подбери пару каждому предмету, который ты видишь на рисунке.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22" name="Picture 2" descr="10 занятие для ребенка 3-4 ле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052736"/>
            <a:ext cx="7488832" cy="54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rmAutofit fontScale="90000"/>
          </a:bodyPr>
          <a:lstStyle/>
          <a:p>
            <a:pPr algn="l" fontAlgn="base"/>
            <a:r>
              <a:rPr lang="ru-RU" sz="1100" b="1" dirty="0" smtClean="0"/>
              <a:t>Задание для ребенка</a:t>
            </a:r>
            <a:r>
              <a:rPr lang="ru-RU" sz="1100" dirty="0" smtClean="0"/>
              <a:t>:  закончи фразу, которую я скажу или ответь на вопрос.</a:t>
            </a:r>
            <a:br>
              <a:rPr lang="ru-RU" sz="1100" dirty="0" smtClean="0"/>
            </a:br>
            <a:r>
              <a:rPr lang="ru-RU" sz="1100" dirty="0" smtClean="0"/>
              <a:t>Когда кушают, берут ложку, а когда пьют берут …</a:t>
            </a:r>
            <a:br>
              <a:rPr lang="ru-RU" sz="1100" dirty="0" smtClean="0"/>
            </a:br>
            <a:r>
              <a:rPr lang="ru-RU" sz="1100" dirty="0" smtClean="0"/>
              <a:t>Ночью темно, а утром …</a:t>
            </a:r>
            <a:br>
              <a:rPr lang="ru-RU" sz="1100" dirty="0" smtClean="0"/>
            </a:br>
            <a:r>
              <a:rPr lang="ru-RU" sz="1100" dirty="0" smtClean="0"/>
              <a:t>Птица летает, а рыбка…</a:t>
            </a:r>
            <a:br>
              <a:rPr lang="ru-RU" sz="1100" dirty="0" smtClean="0"/>
            </a:br>
            <a:r>
              <a:rPr lang="ru-RU" sz="1100" dirty="0" smtClean="0"/>
              <a:t>Самолет летит по небу, а кораблик плывет по…</a:t>
            </a:r>
            <a:br>
              <a:rPr lang="ru-RU" sz="1100" dirty="0" smtClean="0"/>
            </a:br>
            <a:r>
              <a:rPr lang="ru-RU" sz="1100" dirty="0" smtClean="0"/>
              <a:t>Если горит красный свет светофора нужно стоять, а если зеленый…</a:t>
            </a:r>
            <a:br>
              <a:rPr lang="ru-RU" sz="1100" dirty="0" smtClean="0"/>
            </a:br>
            <a:r>
              <a:rPr lang="ru-RU" sz="1100" dirty="0" smtClean="0"/>
              <a:t>Штаны и кофта – одежда, а суп и каша…</a:t>
            </a:r>
            <a:br>
              <a:rPr lang="ru-RU" sz="1100" dirty="0" smtClean="0"/>
            </a:br>
            <a:r>
              <a:rPr lang="ru-RU" sz="1100" dirty="0" smtClean="0"/>
              <a:t>У людей руки и ноги, а у кошки…</a:t>
            </a:r>
            <a:br>
              <a:rPr lang="ru-RU" sz="1100" dirty="0" smtClean="0"/>
            </a:br>
            <a:r>
              <a:rPr lang="ru-RU" sz="1100" dirty="0" smtClean="0"/>
              <a:t>Мёд сладкий, а лимон…</a:t>
            </a:r>
            <a:br>
              <a:rPr lang="ru-RU" sz="1100" dirty="0" smtClean="0"/>
            </a:br>
            <a:r>
              <a:rPr lang="ru-RU" sz="1100" dirty="0" smtClean="0"/>
              <a:t>Бабочка летает, а кузнечик…</a:t>
            </a:r>
            <a:br>
              <a:rPr lang="ru-RU" sz="1100" dirty="0" smtClean="0"/>
            </a:br>
            <a:r>
              <a:rPr lang="ru-RU" sz="1100" dirty="0" smtClean="0"/>
              <a:t>У уточки много утят, а у курочки…</a:t>
            </a:r>
            <a:br>
              <a:rPr lang="ru-RU" sz="1100" dirty="0" smtClean="0"/>
            </a:b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 smtClean="0"/>
              <a:t/>
            </a:r>
            <a:br>
              <a:rPr lang="ru-RU" sz="1100" dirty="0" smtClean="0"/>
            </a:br>
            <a:endParaRPr lang="ru-RU" sz="11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1746" name="Picture 2" descr="http://bebiklad.ru/wp-content/uploads/11-zanyatie-dlya-rebenka-3-4-l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204864"/>
            <a:ext cx="7632848" cy="42484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/>
          </a:bodyPr>
          <a:lstStyle/>
          <a:p>
            <a:r>
              <a:rPr lang="ru-RU" sz="1600" dirty="0" smtClean="0"/>
              <a:t>Расскажи, о чём говорят животные? С кем говорит кошка и о чем, как ты думаешь, почему? А что рассказала сорока? и т.д.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3794" name="Picture 2" descr="13 занятие для ребенка 3-4 ле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556792"/>
            <a:ext cx="6552728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Сравни предметы на рисунке и выбери лишний предмет в каждом ряду, объясни свой выбор (например, все чашки в полоску, одна с кружочками или у всех елочек одна половинка желтая, а у одной нет).Найди в каждом ряду точно такой же предмет как первый. (1=4, 1= 3, 1=4, 1=2).</a:t>
            </a:r>
            <a:br>
              <a:rPr lang="ru-RU" sz="1800" dirty="0" smtClean="0">
                <a:latin typeface="Arial" pitchFamily="34" charset="0"/>
                <a:cs typeface="Arial" pitchFamily="34" charset="0"/>
              </a:rPr>
            </a:b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4818" name="Picture 2" descr="14 занятие для ребенка 3-4 ле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484784"/>
            <a:ext cx="4762500" cy="51149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b="1" dirty="0" smtClean="0"/>
              <a:t>Задание для ребенка</a:t>
            </a:r>
            <a:r>
              <a:rPr lang="ru-RU" sz="1600" dirty="0" smtClean="0"/>
              <a:t>: девочка Катя собралась идти на улицу гулять. На улице сегодня холодно. Помоги Кате одеться, чтобы она не замерзла. 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5842" name="Picture 2" descr="15 занятие для ребенка 3-4 ле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628800"/>
            <a:ext cx="5904656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логика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404664"/>
            <a:ext cx="5832648" cy="5256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Кто где живет</a:t>
            </a:r>
            <a:endParaRPr lang="ru-RU" dirty="0"/>
          </a:p>
        </p:txBody>
      </p:sp>
      <p:pic>
        <p:nvPicPr>
          <p:cNvPr id="18434" name="Picture 2" descr="Кто где живе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268760"/>
            <a:ext cx="5976664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933056"/>
            <a:ext cx="5486400" cy="1440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ребенку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149080"/>
            <a:ext cx="5486400" cy="2023120"/>
          </a:xfrm>
        </p:spPr>
        <p:txBody>
          <a:bodyPr>
            <a:noAutofit/>
          </a:bodyPr>
          <a:lstStyle/>
          <a:p>
            <a:pPr fontAlgn="base"/>
            <a:r>
              <a:rPr lang="ru-RU" sz="1200" dirty="0" smtClean="0"/>
              <a:t>Вася хочет покушать. Помоги ему сделать все правильно.</a:t>
            </a:r>
          </a:p>
          <a:p>
            <a:pPr fontAlgn="base"/>
            <a:r>
              <a:rPr lang="ru-RU" sz="1200" dirty="0" smtClean="0"/>
              <a:t>1. Чем нужно налить суп в тарелку? (поварешкой)</a:t>
            </a:r>
          </a:p>
          <a:p>
            <a:pPr fontAlgn="base"/>
            <a:r>
              <a:rPr lang="ru-RU" sz="1200" dirty="0" smtClean="0"/>
              <a:t>2. Чем кушают суп? (ложкой)</a:t>
            </a:r>
          </a:p>
          <a:p>
            <a:pPr fontAlgn="base"/>
            <a:r>
              <a:rPr lang="ru-RU" sz="1200" dirty="0" smtClean="0"/>
              <a:t>3. В сковороде жареная картошка. Во что Вася должен ее положить и чем будет ее кушать? (в тарелку, вилкой)</a:t>
            </a:r>
          </a:p>
          <a:p>
            <a:pPr fontAlgn="base"/>
            <a:r>
              <a:rPr lang="ru-RU" sz="1200" dirty="0" smtClean="0"/>
              <a:t>4. Вася хочет пить. Во что он нальет чай? (в кружку, стакан)</a:t>
            </a:r>
          </a:p>
          <a:p>
            <a:pPr fontAlgn="base"/>
            <a:r>
              <a:rPr lang="ru-RU" sz="1200" dirty="0" smtClean="0"/>
              <a:t>5. Мальчик любит, чтобы чай был сладким. Что ему для этого нужно сделать? (положить сахар в чай и размешать ложечкой)</a:t>
            </a:r>
          </a:p>
          <a:p>
            <a:pPr fontAlgn="base"/>
            <a:r>
              <a:rPr lang="ru-RU" sz="1200" dirty="0" smtClean="0"/>
              <a:t>6. Вася вкусно покушал. Что он скажет маме? (спасибо)</a:t>
            </a:r>
          </a:p>
          <a:p>
            <a:pPr fontAlgn="base"/>
            <a:r>
              <a:rPr lang="ru-RU" sz="1200" dirty="0" smtClean="0"/>
              <a:t>7. Что нужно сделать с посудой после обеда?  (вымыть, помыть посуду) Вася поможет маме? (да, конечно)</a:t>
            </a:r>
          </a:p>
          <a:p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endParaRPr lang="ru-RU" sz="1200" dirty="0"/>
          </a:p>
        </p:txBody>
      </p:sp>
      <p:pic>
        <p:nvPicPr>
          <p:cNvPr id="36866" name="Picture 2" descr="16 занятие для ребенка 3-4 лет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8000" r="8000"/>
          <a:stretch>
            <a:fillRect/>
          </a:stretch>
        </p:blipFill>
        <p:spPr bwMode="auto">
          <a:xfrm>
            <a:off x="1792288" y="188641"/>
            <a:ext cx="5486400" cy="324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>
                <a:latin typeface="Arial" pitchFamily="34" charset="0"/>
                <a:cs typeface="Arial" pitchFamily="34" charset="0"/>
              </a:rPr>
              <a:t>Задание для ребенка</a:t>
            </a:r>
            <a:r>
              <a:rPr lang="ru-RU" sz="2700" dirty="0" smtClean="0">
                <a:latin typeface="Arial" pitchFamily="34" charset="0"/>
                <a:cs typeface="Arial" pitchFamily="34" charset="0"/>
              </a:rPr>
              <a:t>: покажи и назови, кто где живет. </a:t>
            </a:r>
            <a:br>
              <a:rPr lang="ru-RU" sz="2700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8914" name="Picture 2" descr="17 занятие для ребенка 3-4 ле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052736"/>
            <a:ext cx="7488832" cy="52063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Задание для ребенка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: посмотри на картинку, какая рыбка больше? А какая собачка меньше? и т.д.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9938" name="Picture 2" descr="18 занятие для ребенка 3-4 ле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196752"/>
            <a:ext cx="7344816" cy="5135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Найди в каждом ряду лишний предмет. Объясни свой выбор.</a:t>
            </a:r>
          </a:p>
        </p:txBody>
      </p:sp>
      <p:pic>
        <p:nvPicPr>
          <p:cNvPr id="19458" name="Picture 2" descr="Учимся думать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132856"/>
            <a:ext cx="4968552" cy="41764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логика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332656"/>
            <a:ext cx="6048672" cy="54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Рассмотри картинки и скажи, что было сначала, а что потом.</a:t>
            </a:r>
          </a:p>
        </p:txBody>
      </p:sp>
      <p:pic>
        <p:nvPicPr>
          <p:cNvPr id="17412" name="Picture 4" descr="Учимся думать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531588"/>
            <a:ext cx="6264696" cy="46337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lated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305850"/>
            <a:ext cx="5040560" cy="63425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Related image"/>
          <p:cNvPicPr>
            <a:picLocks noChangeAspect="1" noChangeArrowheads="1"/>
          </p:cNvPicPr>
          <p:nvPr/>
        </p:nvPicPr>
        <p:blipFill>
          <a:blip r:embed="rId2" cstate="print"/>
          <a:srcRect b="2283"/>
          <a:stretch>
            <a:fillRect/>
          </a:stretch>
        </p:blipFill>
        <p:spPr bwMode="auto">
          <a:xfrm>
            <a:off x="2051719" y="0"/>
            <a:ext cx="5707499" cy="6453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04664"/>
            <a:ext cx="7402016" cy="1143000"/>
          </a:xfrm>
        </p:spPr>
        <p:txBody>
          <a:bodyPr>
            <a:normAutofit/>
          </a:bodyPr>
          <a:lstStyle/>
          <a:p>
            <a:pPr fontAlgn="base"/>
            <a:r>
              <a:rPr lang="ru-RU" dirty="0" smtClean="0"/>
              <a:t>Что перепутал художник?                          </a:t>
            </a:r>
            <a:r>
              <a:rPr lang="ru-RU" sz="2000" dirty="0" smtClean="0"/>
              <a:t>(части суток)</a:t>
            </a:r>
            <a:endParaRPr lang="ru-RU" sz="2000" dirty="0"/>
          </a:p>
        </p:txBody>
      </p:sp>
      <p:pic>
        <p:nvPicPr>
          <p:cNvPr id="21506" name="Picture 2" descr="1 занятие для ребенка 4 ле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556792"/>
            <a:ext cx="4762500" cy="49434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Подбери пару. Каким транспортом управляет тот или иной водитель?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22530" name="Picture 2" descr="2 занятие для ребенка 4 ле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268760"/>
            <a:ext cx="7488832" cy="44032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211144" cy="92211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Какие из этих животных живут в деревне?</a:t>
            </a:r>
            <a:endParaRPr lang="ru-RU" sz="2800" dirty="0"/>
          </a:p>
        </p:txBody>
      </p:sp>
      <p:pic>
        <p:nvPicPr>
          <p:cNvPr id="23554" name="Picture 2" descr="http://bebiklad.ru/wp-content/uploads/4-zanyatie-dlya-rebenka-4-le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124744"/>
            <a:ext cx="6624736" cy="54318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480</Words>
  <Application>Microsoft Office PowerPoint</Application>
  <PresentationFormat>Экран (4:3)</PresentationFormat>
  <Paragraphs>33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Игры для развития логического  мышления</vt:lpstr>
      <vt:lpstr>Слайд 2</vt:lpstr>
      <vt:lpstr>Слайд 3</vt:lpstr>
      <vt:lpstr>Рассмотри картинки и скажи, что было сначала, а что потом.</vt:lpstr>
      <vt:lpstr>Слайд 5</vt:lpstr>
      <vt:lpstr>Слайд 6</vt:lpstr>
      <vt:lpstr>Что перепутал художник?                          (части суток)</vt:lpstr>
      <vt:lpstr>Подбери пару. Каким транспортом управляет тот или иной водитель?  </vt:lpstr>
      <vt:lpstr>Какие из этих животных живут в деревне?</vt:lpstr>
      <vt:lpstr>С какого дерева  упали листья (береза, клен, ива)? Как называются эти цветы (ромашка, роза, тюльпан,   василек)?  </vt:lpstr>
      <vt:lpstr>Кто из животных где живет, что любит кушать,  какого цвета шкурка, кто больше? А как называются «ноги» волка (лапы)? А нос слона (хобот)? У какого животного самая большая шея, уши, зубы?  </vt:lpstr>
      <vt:lpstr>На чудо — дереве выросли плоды. Назови их. Посмотри и скажи, какие плоды не растут на деревьях. А где они растут?</vt:lpstr>
      <vt:lpstr>Это родители и малыши. Ты знаешь, как они называются? (слон (слониха) — слоненок, медведь (медведица) — медвежонок, кот (кошка) — котенок, тигр (тигрица) — тигренок). </vt:lpstr>
      <vt:lpstr>Покажи, где на картинке нарисована одежда. А теперь посмотри что общего у оставшихся предметов? Ребенок должен не просто показать предметы из одной группы, но и назвать эту группу (мебель, посуда, транспорт).  </vt:lpstr>
      <vt:lpstr>Подбери пару каждому предмету, который ты видишь на рисунке.  </vt:lpstr>
      <vt:lpstr>Задание для ребенка:  закончи фразу, которую я скажу или ответь на вопрос. Когда кушают, берут ложку, а когда пьют берут … Ночью темно, а утром … Птица летает, а рыбка… Самолет летит по небу, а кораблик плывет по… Если горит красный свет светофора нужно стоять, а если зеленый… Штаны и кофта – одежда, а суп и каша… У людей руки и ноги, а у кошки… Мёд сладкий, а лимон… Бабочка летает, а кузнечик… У уточки много утят, а у курочки…   </vt:lpstr>
      <vt:lpstr>Расскажи, о чём говорят животные? С кем говорит кошка и о чем, как ты думаешь, почему? А что рассказала сорока? и т.д.  </vt:lpstr>
      <vt:lpstr>Сравни предметы на рисунке и выбери лишний предмет в каждом ряду, объясни свой выбор (например, все чашки в полоску, одна с кружочками или у всех елочек одна половинка желтая, а у одной нет).Найди в каждом ряду точно такой же предмет как первый. (1=4, 1= 3, 1=4, 1=2).  </vt:lpstr>
      <vt:lpstr>Задание для ребенка: девочка Катя собралась идти на улицу гулять. На улице сегодня холодно. Помоги Кате одеться, чтобы она не замерзла.   </vt:lpstr>
      <vt:lpstr>Кто где живет</vt:lpstr>
      <vt:lpstr>Задание ребенку</vt:lpstr>
      <vt:lpstr>Задание для ребенка: покажи и назови, кто где живет.   </vt:lpstr>
      <vt:lpstr>Задание для ребенка: посмотри на картинку, какая рыбка больше? А какая собачка меньше? и т.д.  </vt:lpstr>
      <vt:lpstr>Найди в каждом ряду лишний предмет. Объясни свой выбор.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Логические  упражнения</dc:title>
  <dc:creator>наталья</dc:creator>
  <cp:lastModifiedBy>User</cp:lastModifiedBy>
  <cp:revision>14</cp:revision>
  <dcterms:created xsi:type="dcterms:W3CDTF">2017-01-10T20:32:12Z</dcterms:created>
  <dcterms:modified xsi:type="dcterms:W3CDTF">2023-01-30T01:45:07Z</dcterms:modified>
</cp:coreProperties>
</file>