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657FF21-226E-4CA9-B81C-7D7D181D4F0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7B97365A-076F-4EE1-B16F-7ABA0AA0A6F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9198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7FF21-226E-4CA9-B81C-7D7D181D4F0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7365A-076F-4EE1-B16F-7ABA0AA0A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872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7FF21-226E-4CA9-B81C-7D7D181D4F0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7365A-076F-4EE1-B16F-7ABA0AA0A6F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59014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7FF21-226E-4CA9-B81C-7D7D181D4F0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7365A-076F-4EE1-B16F-7ABA0AA0A6F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42423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7FF21-226E-4CA9-B81C-7D7D181D4F0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7365A-076F-4EE1-B16F-7ABA0AA0A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6879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7FF21-226E-4CA9-B81C-7D7D181D4F0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7365A-076F-4EE1-B16F-7ABA0AA0A6F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24541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7FF21-226E-4CA9-B81C-7D7D181D4F0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7365A-076F-4EE1-B16F-7ABA0AA0A6F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91525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7FF21-226E-4CA9-B81C-7D7D181D4F0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7365A-076F-4EE1-B16F-7ABA0AA0A6F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47495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7FF21-226E-4CA9-B81C-7D7D181D4F0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7365A-076F-4EE1-B16F-7ABA0AA0A6F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36921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7FF21-226E-4CA9-B81C-7D7D181D4F0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7365A-076F-4EE1-B16F-7ABA0AA0A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8376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7FF21-226E-4CA9-B81C-7D7D181D4F0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7365A-076F-4EE1-B16F-7ABA0AA0A6F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85926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7FF21-226E-4CA9-B81C-7D7D181D4F0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7365A-076F-4EE1-B16F-7ABA0AA0A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9646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7FF21-226E-4CA9-B81C-7D7D181D4F0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7365A-076F-4EE1-B16F-7ABA0AA0A6FA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55770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7FF21-226E-4CA9-B81C-7D7D181D4F0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7365A-076F-4EE1-B16F-7ABA0AA0A6F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75433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7FF21-226E-4CA9-B81C-7D7D181D4F0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7365A-076F-4EE1-B16F-7ABA0AA0A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7628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7FF21-226E-4CA9-B81C-7D7D181D4F0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7365A-076F-4EE1-B16F-7ABA0AA0A6F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9944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7FF21-226E-4CA9-B81C-7D7D181D4F0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7365A-076F-4EE1-B16F-7ABA0AA0A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991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657FF21-226E-4CA9-B81C-7D7D181D4F0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B97365A-076F-4EE1-B16F-7ABA0AA0A6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695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7540" y="335044"/>
            <a:ext cx="1110784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Донской край.</a:t>
            </a:r>
          </a:p>
          <a:p>
            <a:pPr algn="ctr"/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Поселок </a:t>
            </a:r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Орловский – наша малая Родина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034" y="1893181"/>
            <a:ext cx="7039493" cy="4867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5808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617" y="289062"/>
            <a:ext cx="7022548" cy="526691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8965" y="5555973"/>
            <a:ext cx="118772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нескольких метрах от площади находится памятный знак воинам-интернационалистам. Надпись на плите: </a:t>
            </a:r>
            <a:r>
              <a:rPr lang="ru-RU" b="1" dirty="0"/>
              <a:t>«И к Родине сын никогда не придёт из пламени Афганистана»</a:t>
            </a:r>
            <a:r>
              <a:rPr lang="ru-RU" dirty="0"/>
              <a:t> - вызывает гордость за своих земляков, выполнявших интернациональный долг, и не возвратившихся домой в мирное время.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738165" y="2230019"/>
            <a:ext cx="44129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/>
              <a:t>Памятный знак воинам-интернационалистам</a:t>
            </a:r>
          </a:p>
        </p:txBody>
      </p:sp>
    </p:spTree>
    <p:extLst>
      <p:ext uri="{BB962C8B-B14F-4D97-AF65-F5344CB8AC3E}">
        <p14:creationId xmlns:p14="http://schemas.microsoft.com/office/powerpoint/2010/main" val="18604565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16032" y="0"/>
            <a:ext cx="64540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/>
              <a:t>Храм Рождества Богородицы</a:t>
            </a:r>
            <a:endParaRPr lang="ru-RU" sz="3200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18" y="859113"/>
            <a:ext cx="8110330" cy="53133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68748" y="2238529"/>
            <a:ext cx="392264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/>
              <a:t>Знаменательным событием для нашего района явилось открытие Храма Рождества Богородицы. Храм воздвигнут за счёт пожертвований граждан и организаций. </a:t>
            </a:r>
          </a:p>
        </p:txBody>
      </p:sp>
    </p:spTree>
    <p:extLst>
      <p:ext uri="{BB962C8B-B14F-4D97-AF65-F5344CB8AC3E}">
        <p14:creationId xmlns:p14="http://schemas.microsoft.com/office/powerpoint/2010/main" val="32247904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4782" y="0"/>
            <a:ext cx="79928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/>
              <a:t>Кинотеатр - центр культурной жизни</a:t>
            </a:r>
            <a:endParaRPr lang="ru-RU" sz="32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43" y="696162"/>
            <a:ext cx="7345018" cy="56406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33861" y="1659835"/>
            <a:ext cx="465813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кинотеатр «Родина», где демонстрируются фильмы, мультфильмы.</a:t>
            </a:r>
          </a:p>
        </p:txBody>
      </p:sp>
    </p:spTree>
    <p:extLst>
      <p:ext uri="{BB962C8B-B14F-4D97-AF65-F5344CB8AC3E}">
        <p14:creationId xmlns:p14="http://schemas.microsoft.com/office/powerpoint/2010/main" val="20480027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36505" y="288234"/>
            <a:ext cx="37513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/>
              <a:t>Парк отдыха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6485" y="1146440"/>
            <a:ext cx="7464287" cy="5591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3299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55873" y="183082"/>
            <a:ext cx="96028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Благоустройство нового сквера – сквер «Тюльпанов</a:t>
            </a:r>
            <a:endParaRPr lang="ru-RU" sz="3200" b="1" i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530" y="873932"/>
            <a:ext cx="8762505" cy="5536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5824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3" descr="скиф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2714" y="113360"/>
            <a:ext cx="5044816" cy="6597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4370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03418" y="21023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XIX веку донской край уже почти полностью вошел в состав России империи</a:t>
            </a:r>
            <a:endParaRPr lang="ru-RU" sz="24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" name="Содержимое 6" descr="00099925_n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3418" y="953547"/>
            <a:ext cx="5805054" cy="563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5193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b5a58cbfe640498e2d8f9f79934b8aaf_cropped_630x3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9142" y="1509833"/>
            <a:ext cx="8841148" cy="491174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75855" y="362681"/>
            <a:ext cx="106541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Свое современное название Ростовская область получила только в ХХ в 1937 году. Областным центром стал город Ростов – на – Дону.</a:t>
            </a:r>
            <a:endParaRPr lang="ru-RU" sz="24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8515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C1AAEE2-6097-4115-80CA-53CFEBB0E1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1" y="1074911"/>
            <a:ext cx="8118763" cy="59822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45948" y="0"/>
            <a:ext cx="67690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Флаг Ростовской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110558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83B592A-FEC1-403A-BC7C-0BD6ACFC8A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728" y="523099"/>
            <a:ext cx="5953444" cy="63349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60110" y="15077"/>
            <a:ext cx="42146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Герб Ростовской области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36296" y="15077"/>
            <a:ext cx="4890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Гимн Ростовской области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36296" y="1062824"/>
            <a:ext cx="479529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Православный Тихий Дон                                                                                                                                     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Всколыхнулся, взволновался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Православный Тихий Дон.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послушно отозвался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призыв свободы он.                                                                                                                                                    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Зеленеет степь донская,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Золотятся волны нив.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 простора, слух лаская,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Вольный слышится призыв.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Славься, Дон, и в наши годы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память вольной старины,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час невзгоды - честь свободы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Отстоят твои сыны.</a:t>
            </a:r>
          </a:p>
        </p:txBody>
      </p:sp>
    </p:spTree>
    <p:extLst>
      <p:ext uri="{BB962C8B-B14F-4D97-AF65-F5344CB8AC3E}">
        <p14:creationId xmlns:p14="http://schemas.microsoft.com/office/powerpoint/2010/main" val="4393206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47" y="123602"/>
            <a:ext cx="6101916" cy="45378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651" y="2743200"/>
            <a:ext cx="595135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649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61053" y="6092687"/>
            <a:ext cx="100003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Гордость нашего родного уголка - </a:t>
            </a:r>
            <a:r>
              <a:rPr lang="ru-RU" b="1" dirty="0"/>
              <a:t>центральная часть посёлка</a:t>
            </a:r>
            <a:r>
              <a:rPr lang="ru-RU" dirty="0"/>
              <a:t>. Аккуратная аллея с вечнозелёными соснами создаёт уют и душевный комфорт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92459" y="83377"/>
            <a:ext cx="7518405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i="1" dirty="0"/>
              <a:t>Достопримечательности</a:t>
            </a:r>
          </a:p>
          <a:p>
            <a:pPr algn="ctr"/>
            <a:r>
              <a:rPr lang="ru-RU" sz="4400" b="1" i="1" dirty="0"/>
              <a:t>поселка Орловский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774" y="1529927"/>
            <a:ext cx="6173746" cy="463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9157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20" y="944505"/>
            <a:ext cx="11162264" cy="447834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41375" y="113508"/>
            <a:ext cx="74206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dirty="0"/>
              <a:t>Площадь «Юбилейная»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7019" y="5422846"/>
            <a:ext cx="112709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Ровный, уложенный плиткой тротуар ведёт к площади «Юбилейная». Это место – самое посещаемое, и не только в торжественные дни, но и ежедневно. Здесь захороненны1117 солдат и офицеров.</a:t>
            </a:r>
          </a:p>
        </p:txBody>
      </p:sp>
    </p:spTree>
    <p:extLst>
      <p:ext uri="{BB962C8B-B14F-4D97-AF65-F5344CB8AC3E}">
        <p14:creationId xmlns:p14="http://schemas.microsoft.com/office/powerpoint/2010/main" val="13925476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325</TotalTime>
  <Words>171</Words>
  <Application>Microsoft Office PowerPoint</Application>
  <PresentationFormat>Широкоэкранный</PresentationFormat>
  <Paragraphs>25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Garamond</vt:lpstr>
      <vt:lpstr>Times New Roman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Влад</cp:lastModifiedBy>
  <cp:revision>23</cp:revision>
  <cp:lastPrinted>2022-09-28T08:07:14Z</cp:lastPrinted>
  <dcterms:created xsi:type="dcterms:W3CDTF">2022-03-21T09:37:45Z</dcterms:created>
  <dcterms:modified xsi:type="dcterms:W3CDTF">2023-01-24T19:59:22Z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1668197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