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7349F-85FF-475E-A4B4-E93AE5A9378B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B89B2-BF06-4931-85A8-E3D72C8CDB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B89B2-BF06-4931-85A8-E3D72C8CDB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FB2F79-BE82-4339-A1EF-55CAA9B87D63}" type="datetimeFigureOut">
              <a:rPr lang="ru-RU" smtClean="0"/>
              <a:pPr/>
              <a:t>11.01.2023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C3E71-DED4-474E-B090-F6B93D64C92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ocuments\1835.mp3" TargetMode="Externa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3116"/>
            <a:ext cx="6884882" cy="1057284"/>
          </a:xfrm>
        </p:spPr>
        <p:txBody>
          <a:bodyPr>
            <a:normAutofit/>
          </a:bodyPr>
          <a:lstStyle/>
          <a:p>
            <a:r>
              <a:rPr lang="ru-RU" sz="6000" dirty="0" err="1" smtClean="0">
                <a:cs typeface="Times New Roman" pitchFamily="18" charset="0"/>
              </a:rPr>
              <a:t>Джунгарский</a:t>
            </a:r>
            <a:r>
              <a:rPr lang="ru-RU" sz="6000" dirty="0" smtClean="0">
                <a:cs typeface="Times New Roman" pitchFamily="18" charset="0"/>
              </a:rPr>
              <a:t> хомяк</a:t>
            </a:r>
            <a:endParaRPr lang="ru-RU" sz="6000" dirty="0"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714884"/>
            <a:ext cx="3458906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Выполнила студентка </a:t>
            </a:r>
          </a:p>
          <a:p>
            <a:r>
              <a:rPr lang="ru-RU" sz="2400" dirty="0" smtClean="0"/>
              <a:t>группы ПНК-3.1 </a:t>
            </a:r>
          </a:p>
          <a:p>
            <a:r>
              <a:rPr lang="ru-RU" sz="2400" dirty="0" smtClean="0"/>
              <a:t>Пичугина Александра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143372" y="2357430"/>
            <a:ext cx="364330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Звуки, которые издаёт хомяк, напоминают писк, чириканье, иногда шипение.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28992" y="642918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Голос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https://celes.club/uploads/posts/2021-12/1640120162_19-celes-club-p-dzhungarik-serii-zhivotnie-krasivo-foto-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3143240" cy="2357430"/>
          </a:xfrm>
          <a:prstGeom prst="rect">
            <a:avLst/>
          </a:prstGeom>
          <a:noFill/>
        </p:spPr>
      </p:pic>
      <p:pic>
        <p:nvPicPr>
          <p:cNvPr id="5" name="183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714480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53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45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14348" y="3929066"/>
            <a:ext cx="7215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Щёки и мешочки позволяют хомяку запасаться едой. Благодаря когтям на лапах хомяк имеет возможность лазать. Усы помогают ориентироваться в пространстве. Хомяку нужен хвост для передвижения и балансирования.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3" descr="http://s1.fotokto.ru/photo/full/446/44650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2441542" cy="1627694"/>
          </a:xfrm>
          <a:prstGeom prst="rect">
            <a:avLst/>
          </a:prstGeom>
          <a:noFill/>
        </p:spPr>
      </p:pic>
      <p:pic>
        <p:nvPicPr>
          <p:cNvPr id="25605" name="Picture 5" descr="https://www.classifieds24.ru/images/6001/6000461/large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000240"/>
            <a:ext cx="2857521" cy="1607356"/>
          </a:xfrm>
          <a:prstGeom prst="rect">
            <a:avLst/>
          </a:prstGeom>
          <a:noFill/>
        </p:spPr>
      </p:pic>
      <p:sp>
        <p:nvSpPr>
          <p:cNvPr id="25607" name="AutoShape 7" descr="https://ulitka.my1.ru/_fr/7/512493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9" name="Picture 9" descr="https://ulitka.my1.ru/_fr/7/51249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928802"/>
            <a:ext cx="2381203" cy="17859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785794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Связь внешнего вида с образом жизни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71472" y="3786190"/>
            <a:ext cx="771530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Длина тела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джунгарского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хомяка не превышает 10 см, он легко помещается в ладошку. По размерам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джунгарик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чуть больше обычной мыши. Сирийскому хомяку он уступает в размерах почти в два раза.</a:t>
            </a:r>
            <a:endParaRPr kumimoji="0" lang="ru-RU" sz="2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http://images.vfl.ru/ii/1567980318/bf6277b7/27802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428736"/>
            <a:ext cx="2678925" cy="1785950"/>
          </a:xfrm>
          <a:prstGeom prst="rect">
            <a:avLst/>
          </a:prstGeom>
          <a:noFill/>
        </p:spPr>
      </p:pic>
      <p:pic>
        <p:nvPicPr>
          <p:cNvPr id="13317" name="Picture 5" descr="https://marchelache.com/storage/a4/44/a44441d6-545d-45cb-8b30-445563163f7d/cwoiiou6f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428736"/>
            <a:ext cx="1942220" cy="1785950"/>
          </a:xfrm>
          <a:prstGeom prst="rect">
            <a:avLst/>
          </a:prstGeom>
          <a:noFill/>
        </p:spPr>
      </p:pic>
      <p:pic>
        <p:nvPicPr>
          <p:cNvPr id="13319" name="Picture 7" descr="https://images.satu.kz/6718668_w500_h500_sirijskie-homyak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428736"/>
            <a:ext cx="2453229" cy="1785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868" y="64291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Размер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zoomix-opt.ru/images/detailed/31/Phodopus-sungorus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2286016" cy="1524011"/>
          </a:xfrm>
          <a:prstGeom prst="rect">
            <a:avLst/>
          </a:prstGeom>
          <a:noFill/>
        </p:spPr>
      </p:pic>
      <p:pic>
        <p:nvPicPr>
          <p:cNvPr id="15364" name="Picture 4" descr="https://smallivingworld.ru/800/600/http/otvet.imgsmail.ru/download/255007564_6106334135676035e2981e4ae8bf3cbf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2286016" cy="1714512"/>
          </a:xfrm>
          <a:prstGeom prst="rect">
            <a:avLst/>
          </a:prstGeom>
          <a:noFill/>
        </p:spPr>
      </p:pic>
      <p:pic>
        <p:nvPicPr>
          <p:cNvPr id="15366" name="Picture 6" descr="https://avatars.dzeninfra.ru/get-zen_doc/1705212/pub_5e51aeb5b501f46d45baac50_5e51b3e8b38ee002b5fc3c19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786322"/>
            <a:ext cx="2334186" cy="1714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1071546"/>
            <a:ext cx="57864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Стандартный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окрас.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Спинка серо-коричневая, с темной полосой, которая идет от головы до хвоста. Лапы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розовые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брюхо белое или светло-серое.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857496"/>
            <a:ext cx="57864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Жемчужный окрас.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Это белый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джунгарский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хомяк. Часто на спине присутствует темная полоса, хотя окрас может быть однотонным. С возрастом хомяки способны менять яркость окраса: светлеть или наоборот становиться темнее.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514351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Мандарин.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Тело окрашено в оранжевый цвет, на спине темно-коричневая полоса.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571480"/>
            <a:ext cx="1632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3372" y="642918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Уши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71538" y="4572008"/>
            <a:ext cx="72152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Ушки у зверька маленькие и аккуратные, округлой формы. Также уши хомяка довольно подвижные.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s://cdn0.youla.io/files/images/780_780/60/05/600533952f4ea303c378393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058904" cy="2643206"/>
          </a:xfrm>
          <a:prstGeom prst="rect">
            <a:avLst/>
          </a:prstGeom>
          <a:noFill/>
        </p:spPr>
      </p:pic>
      <p:pic>
        <p:nvPicPr>
          <p:cNvPr id="18437" name="Picture 5" descr="http://zabavniks.com/wp-content/uploads/dzhungariki_8_06113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643050"/>
            <a:ext cx="3521152" cy="2642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714356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Глаза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14810" y="1928802"/>
            <a:ext cx="421484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 большие и круглые, немного навыкате, напоминают темные (чёрные) круглые бусинки. Глаза у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джунгарского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хомяка расположены по обеим сторонам головы, что обеспечивает расширение угла обзора.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s://snailmail.ru/wp-content/uploads/u-homyaka-ne-otkryvaetsya-glaz-ili-gnoitsya-chto-delat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2762269" cy="2071702"/>
          </a:xfrm>
          <a:prstGeom prst="rect">
            <a:avLst/>
          </a:prstGeom>
          <a:noFill/>
        </p:spPr>
      </p:pic>
      <p:pic>
        <p:nvPicPr>
          <p:cNvPr id="19465" name="Picture 9" descr="https://mypetnames.ru/wp-content/uploads/2021/07/word-image-1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29066"/>
            <a:ext cx="2214538" cy="221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00100" y="4357694"/>
            <a:ext cx="75724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джунгарика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мягкий и аккуратный,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цвета. Усы длинные, они выполняют функцию антенны. С их помощью хомяк ориентируется в пространстве и отыскивает пищу, ощупывает предметы и ориентируется в их размерах.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https://cs8.pikabu.ru/post_img/2017/12/20/10/og_og_15137909952785313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5143456" cy="269174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2" y="714356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Нос и усы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642918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Лапы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4000504"/>
            <a:ext cx="84296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Лап 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четыре, причём передние более развиты, чем задние. На передних лапах четыре пальца (+пятый, атрофированный и более мелкий), на задних – пять полноценных пальцев. Лапки у хомяка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маленькие и коротенькие, но очень крепкие и выносливые, с острыми когтями. Благодаря наличию густого шерстяного покрова на лапах хомяк получил название «мохноногий», при этом шерсть на лапах более светлая, чем на теле.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https://goodzoo.com.ua/photos/offers/1a4cc7da0452a11eba4414bc283a679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85860"/>
            <a:ext cx="4385931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68" y="642918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Хвост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00562" y="2143116"/>
            <a:ext cx="335755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джунгарского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хомяка есть тонкий и короткий хвостик. Когда хомяк сидит, его практически не видно. Длина хвоста от 5 до 15 мм Хвост имеет форму конуса.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ee4d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85992"/>
            <a:ext cx="3810027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3857628"/>
            <a:ext cx="692948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Активность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проявляет ночью, днём он спит.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хомяк очень общительный, но в отношении других хомяков он агрессивен. В клетке он должен жить один, иначе хомяки будут постоянно драться за территорию.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Джунгарик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запасливое животное, при каждом удобном случае он набивает свои щёки всем, что ему попадётся. По земле хомяк передвигается шагом или бегом.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s://kartinkin.net/pics/uploads/posts/2022-06/1656577966_20-kartinkin-net-p-khomyak-v-kolese-art-krasivo-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2964677" cy="1976451"/>
          </a:xfrm>
          <a:prstGeom prst="rect">
            <a:avLst/>
          </a:prstGeom>
          <a:noFill/>
        </p:spPr>
      </p:pic>
      <p:pic>
        <p:nvPicPr>
          <p:cNvPr id="23557" name="Picture 5" descr="https://aqvadom55.ru/ssl/u/pic/00/4d0b2ca7f111eaaf5bc1e95faf4ef7/-/22879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1571612"/>
            <a:ext cx="2224070" cy="22240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642918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Повадки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9" name="Picture 7" descr="https://biology.indiana.edu/images/news-items/2018/angry-ham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571612"/>
            <a:ext cx="2219292" cy="22192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406</Words>
  <Application>Microsoft Office PowerPoint</Application>
  <PresentationFormat>Экран (4:3)</PresentationFormat>
  <Paragraphs>28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Джунгарский хомяк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Джунгарский хомяк</dc:title>
  <dc:creator>Acer</dc:creator>
  <cp:lastModifiedBy>Acer</cp:lastModifiedBy>
  <cp:revision>18</cp:revision>
  <dcterms:created xsi:type="dcterms:W3CDTF">2023-01-11T10:22:35Z</dcterms:created>
  <dcterms:modified xsi:type="dcterms:W3CDTF">2023-01-11T14:08:54Z</dcterms:modified>
</cp:coreProperties>
</file>