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614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03FABC1-B705-4574-A2A3-49E8A108B623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4E202C4-30E6-42D8-9A06-918CFF8A97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ABC1-B705-4574-A2A3-49E8A108B623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C4-30E6-42D8-9A06-918CFF8A97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ABC1-B705-4574-A2A3-49E8A108B623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C4-30E6-42D8-9A06-918CFF8A97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3FABC1-B705-4574-A2A3-49E8A108B623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E202C4-30E6-42D8-9A06-918CFF8A97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03FABC1-B705-4574-A2A3-49E8A108B623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4E202C4-30E6-42D8-9A06-918CFF8A97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ABC1-B705-4574-A2A3-49E8A108B623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C4-30E6-42D8-9A06-918CFF8A97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ABC1-B705-4574-A2A3-49E8A108B623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C4-30E6-42D8-9A06-918CFF8A97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3FABC1-B705-4574-A2A3-49E8A108B623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E202C4-30E6-42D8-9A06-918CFF8A97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3FABC1-B705-4574-A2A3-49E8A108B623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E202C4-30E6-42D8-9A06-918CFF8A97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03FABC1-B705-4574-A2A3-49E8A108B623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4E202C4-30E6-42D8-9A06-918CFF8A97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03FABC1-B705-4574-A2A3-49E8A108B623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4E202C4-30E6-42D8-9A06-918CFF8A97B1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03FABC1-B705-4574-A2A3-49E8A108B623}" type="datetimeFigureOut">
              <a:rPr lang="ru-RU" smtClean="0"/>
              <a:pPr/>
              <a:t>29.01.2023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4E202C4-30E6-42D8-9A06-918CFF8A97B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4077072"/>
            <a:ext cx="6172200" cy="144016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ЭСТЕТИКА ПИТАНИЯ В ДОУ</a:t>
            </a:r>
            <a:b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1"/>
                </a:solidFill>
                <a:latin typeface="Comic Sans MS" pitchFamily="66" charset="0"/>
              </a:rPr>
              <a:t>           </a:t>
            </a:r>
            <a:r>
              <a:rPr lang="ru-RU" sz="2000" dirty="0" smtClean="0">
                <a:solidFill>
                  <a:schemeClr val="accent1"/>
                </a:solidFill>
                <a:latin typeface="Comic Sans MS" pitchFamily="66" charset="0"/>
              </a:rPr>
              <a:t>подготовила: Сальникова О.В.</a:t>
            </a:r>
            <a:endParaRPr lang="ru-RU" sz="2000" b="1" dirty="0">
              <a:solidFill>
                <a:schemeClr val="accent1"/>
              </a:solidFill>
              <a:latin typeface="Comic Sans MS" pitchFamily="66" charset="0"/>
            </a:endParaRPr>
          </a:p>
        </p:txBody>
      </p:sp>
      <p:pic>
        <p:nvPicPr>
          <p:cNvPr id="5122" name="Picture 2" descr="C:\Users\Денис\Downloads\♥\Сервировка_стол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260648"/>
            <a:ext cx="5076056" cy="38070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23528" y="260648"/>
            <a:ext cx="2448272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Детский сад №</a:t>
            </a:r>
            <a:r>
              <a:rPr lang="ru-RU" dirty="0" smtClean="0">
                <a:solidFill>
                  <a:srgbClr val="FF0000"/>
                </a:solidFill>
              </a:rPr>
              <a:t>233 </a:t>
            </a:r>
            <a:r>
              <a:rPr lang="ru-RU" dirty="0" smtClean="0">
                <a:solidFill>
                  <a:srgbClr val="FF0000"/>
                </a:solidFill>
              </a:rPr>
              <a:t>ОАО «РЖД»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48478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Users\Денис\Downloads\пит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573016"/>
            <a:ext cx="5619750" cy="219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енис\Downloads\♥\cheh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548680"/>
            <a:ext cx="1711422" cy="23079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А.П.Чехов: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/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endParaRPr lang="ru-RU" sz="3600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« Кто не придает питанию должного значения, не может считаться интеллигентом и достоин, всяческого осуждения в «приличном обществе».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            </a:t>
            </a:r>
            <a:r>
              <a:rPr lang="ru-RU" b="1" dirty="0" smtClean="0">
                <a:solidFill>
                  <a:srgbClr val="FF0000"/>
                </a:solidFill>
              </a:rPr>
              <a:t>Полезно или вредно?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Users\Денис\Downloads\♥\пит7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844824"/>
            <a:ext cx="3528392" cy="302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пит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916832"/>
            <a:ext cx="3744416" cy="29955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Знаем или нет?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Денис\Pictures\пит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212976"/>
            <a:ext cx="4745976" cy="3145904"/>
          </a:xfrm>
          <a:prstGeom prst="rect">
            <a:avLst/>
          </a:prstGeom>
          <a:noFill/>
        </p:spPr>
      </p:pic>
      <p:pic>
        <p:nvPicPr>
          <p:cNvPr id="4" name="Содержимое 3" descr="пит5.jpg"/>
          <p:cNvPicPr>
            <a:picLocks noGrp="1" noChangeAspect="1"/>
          </p:cNvPicPr>
          <p:nvPr>
            <p:ph sz="quarter"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39552" y="1556792"/>
            <a:ext cx="3647815" cy="2371080"/>
          </a:xfrm>
        </p:spPr>
      </p:pic>
      <p:pic>
        <p:nvPicPr>
          <p:cNvPr id="2051" name="Picture 3" descr="C:\Users\Денис\Downloads\пит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980728"/>
            <a:ext cx="2375925" cy="1781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Санитарно-гигиенические правила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Денис\Downloads\♥\пит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26754" y="2060847"/>
            <a:ext cx="5793518" cy="38623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Принципы правильного питания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/>
              <a:t>Регулярность</a:t>
            </a:r>
          </a:p>
          <a:p>
            <a:r>
              <a:rPr lang="ru-RU" sz="4400" b="1" dirty="0" smtClean="0"/>
              <a:t>Разнообразие</a:t>
            </a:r>
          </a:p>
          <a:p>
            <a:r>
              <a:rPr lang="ru-RU" sz="4400" b="1" dirty="0" smtClean="0"/>
              <a:t>Адекватность</a:t>
            </a:r>
          </a:p>
          <a:p>
            <a:r>
              <a:rPr lang="ru-RU" sz="4400" b="1" dirty="0" smtClean="0"/>
              <a:t>Безопасность</a:t>
            </a:r>
          </a:p>
          <a:p>
            <a:r>
              <a:rPr lang="ru-RU" sz="4400" b="1" dirty="0" smtClean="0"/>
              <a:t>Удовольствие </a:t>
            </a:r>
            <a:endParaRPr lang="ru-RU" sz="4400" b="1" dirty="0"/>
          </a:p>
        </p:txBody>
      </p:sp>
      <p:pic>
        <p:nvPicPr>
          <p:cNvPr id="4098" name="Picture 2" descr="C:\Users\Денис\Downloads\♥\пит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861048"/>
            <a:ext cx="2993694" cy="2685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Критерии опрятной еды включают умения: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Правильное пользование столовой и чайной ложками, вилкой, салфеткой</a:t>
            </a:r>
          </a:p>
          <a:p>
            <a:r>
              <a:rPr lang="ru-RU" dirty="0" smtClean="0"/>
              <a:t>Не крошить хлеб</a:t>
            </a:r>
          </a:p>
          <a:p>
            <a:r>
              <a:rPr lang="ru-RU" dirty="0" smtClean="0"/>
              <a:t>Пережевывать пищу с закрытым ртом</a:t>
            </a:r>
          </a:p>
          <a:p>
            <a:r>
              <a:rPr lang="ru-RU" dirty="0" smtClean="0"/>
              <a:t>Не разговаривать с полным ртом</a:t>
            </a:r>
          </a:p>
          <a:p>
            <a:r>
              <a:rPr lang="ru-RU" dirty="0" smtClean="0"/>
              <a:t>Тихо выходить по окончанию еды из-за стола</a:t>
            </a:r>
          </a:p>
          <a:p>
            <a:r>
              <a:rPr lang="ru-RU" dirty="0" smtClean="0"/>
              <a:t>Благодарить</a:t>
            </a:r>
          </a:p>
          <a:p>
            <a:r>
              <a:rPr lang="ru-RU" dirty="0" smtClean="0"/>
              <a:t>Пользоваться только своим прибором</a:t>
            </a:r>
          </a:p>
          <a:p>
            <a:endParaRPr lang="ru-RU" dirty="0"/>
          </a:p>
        </p:txBody>
      </p:sp>
      <p:pic>
        <p:nvPicPr>
          <p:cNvPr id="4" name="Рисунок 3" descr="C:\Users\Денис\Downloads\♥\питание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581128"/>
            <a:ext cx="1512168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295" endPos="92000" dist="1016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30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9000"/>
                            </p:stCondLst>
                            <p:childTnLst>
                              <p:par>
                                <p:cTn id="3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2000"/>
                            </p:stCondLst>
                            <p:childTnLst>
                              <p:par>
                                <p:cTn id="3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Результат: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 повышение уровня познавательного развития у детей по данной теме;</a:t>
            </a:r>
          </a:p>
          <a:p>
            <a:r>
              <a:rPr lang="ru-RU" dirty="0" smtClean="0"/>
              <a:t>повышение аппетита;</a:t>
            </a:r>
          </a:p>
          <a:p>
            <a:r>
              <a:rPr lang="ru-RU" dirty="0" smtClean="0"/>
              <a:t>формирование навыков личной гигиены;</a:t>
            </a:r>
          </a:p>
          <a:p>
            <a:r>
              <a:rPr lang="ru-RU" dirty="0" smtClean="0"/>
              <a:t>представление о важности соблюдения режима питания;</a:t>
            </a:r>
          </a:p>
          <a:p>
            <a:r>
              <a:rPr lang="ru-RU" dirty="0" smtClean="0"/>
              <a:t>формирование знаний о безопасности питания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170" name="Picture 2" descr="C:\Users\Денис\Downloads\пит.pn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48264" y="4797152"/>
            <a:ext cx="1905000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3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Помните,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Что проведенная работа педагогами ДОУ по формированию основ правильного и здорового питания, оказывает влияние на организацию правильного питания в семье.</a:t>
            </a:r>
            <a:endParaRPr lang="ru-RU" sz="3600" dirty="0"/>
          </a:p>
        </p:txBody>
      </p:sp>
      <p:pic>
        <p:nvPicPr>
          <p:cNvPr id="4" name="Рисунок 3" descr="пит3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CFBF9"/>
              </a:clrFrom>
              <a:clrTo>
                <a:srgbClr val="FCFBF9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84168" y="188640"/>
            <a:ext cx="2652325" cy="2492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92</TotalTime>
  <Words>157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Century Schoolbook</vt:lpstr>
      <vt:lpstr>Comic Sans MS</vt:lpstr>
      <vt:lpstr>Wingdings</vt:lpstr>
      <vt:lpstr>Wingdings 2</vt:lpstr>
      <vt:lpstr>Эркер</vt:lpstr>
      <vt:lpstr>ЭСТЕТИКА ПИТАНИЯ В ДОУ            подготовила: Сальникова О.В.</vt:lpstr>
      <vt:lpstr>А.П.Чехов:</vt:lpstr>
      <vt:lpstr>            Полезно или вредно?</vt:lpstr>
      <vt:lpstr>Знаем или нет?</vt:lpstr>
      <vt:lpstr>Санитарно-гигиенические правила</vt:lpstr>
      <vt:lpstr>Принципы правильного питания</vt:lpstr>
      <vt:lpstr>Критерии опрятной еды включают умения:</vt:lpstr>
      <vt:lpstr>Результат:</vt:lpstr>
      <vt:lpstr>Помните,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ЭСТЕТИКА ПИТАНИЯ В ДОУ</dc:title>
  <dc:creator>Денис</dc:creator>
  <cp:lastModifiedBy>Оксана</cp:lastModifiedBy>
  <cp:revision>11</cp:revision>
  <dcterms:created xsi:type="dcterms:W3CDTF">2012-10-24T11:38:16Z</dcterms:created>
  <dcterms:modified xsi:type="dcterms:W3CDTF">2023-01-29T05:16:29Z</dcterms:modified>
</cp:coreProperties>
</file>