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6" r:id="rId3"/>
    <p:sldId id="257" r:id="rId4"/>
    <p:sldId id="258" r:id="rId5"/>
    <p:sldId id="259" r:id="rId6"/>
    <p:sldId id="260" r:id="rId7"/>
    <p:sldId id="261" r:id="rId8"/>
    <p:sldId id="262" r:id="rId9"/>
    <p:sldId id="264" r:id="rId10"/>
    <p:sldId id="265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>
        <p:scale>
          <a:sx n="76" d="100"/>
          <a:sy n="76" d="100"/>
        </p:scale>
        <p:origin x="946" y="32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145838-F0BB-4ADB-AE93-7C326DC3E110}" type="datetimeFigureOut">
              <a:rPr lang="ru-RU" smtClean="0"/>
              <a:t>21.12.2022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095D9A36-1515-4F04-BE9D-4C6BC3CA33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18964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145838-F0BB-4ADB-AE93-7C326DC3E110}" type="datetimeFigureOut">
              <a:rPr lang="ru-RU" smtClean="0"/>
              <a:t>21.12.2022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095D9A36-1515-4F04-BE9D-4C6BC3CA33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4192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145838-F0BB-4ADB-AE93-7C326DC3E110}" type="datetimeFigureOut">
              <a:rPr lang="ru-RU" smtClean="0"/>
              <a:t>21.12.2022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095D9A36-1515-4F04-BE9D-4C6BC3CA33EF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5619094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145838-F0BB-4ADB-AE93-7C326DC3E110}" type="datetimeFigureOut">
              <a:rPr lang="ru-RU" smtClean="0"/>
              <a:t>21.12.2022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095D9A36-1515-4F04-BE9D-4C6BC3CA33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034100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145838-F0BB-4ADB-AE93-7C326DC3E110}" type="datetimeFigureOut">
              <a:rPr lang="ru-RU" smtClean="0"/>
              <a:t>21.12.2022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095D9A36-1515-4F04-BE9D-4C6BC3CA33EF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77515835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145838-F0BB-4ADB-AE93-7C326DC3E110}" type="datetimeFigureOut">
              <a:rPr lang="ru-RU" smtClean="0"/>
              <a:t>21.12.2022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095D9A36-1515-4F04-BE9D-4C6BC3CA33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14273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145838-F0BB-4ADB-AE93-7C326DC3E110}" type="datetimeFigureOut">
              <a:rPr lang="ru-RU" smtClean="0"/>
              <a:t>21.12.2022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5D9A36-1515-4F04-BE9D-4C6BC3CA33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521092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145838-F0BB-4ADB-AE93-7C326DC3E110}" type="datetimeFigureOut">
              <a:rPr lang="ru-RU" smtClean="0"/>
              <a:t>21.12.2022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5D9A36-1515-4F04-BE9D-4C6BC3CA33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54149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145838-F0BB-4ADB-AE93-7C326DC3E110}" type="datetimeFigureOut">
              <a:rPr lang="ru-RU" smtClean="0"/>
              <a:t>21.12.2022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5D9A36-1515-4F04-BE9D-4C6BC3CA33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99922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145838-F0BB-4ADB-AE93-7C326DC3E110}" type="datetimeFigureOut">
              <a:rPr lang="ru-RU" smtClean="0"/>
              <a:t>21.12.2022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095D9A36-1515-4F04-BE9D-4C6BC3CA33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25100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145838-F0BB-4ADB-AE93-7C326DC3E110}" type="datetimeFigureOut">
              <a:rPr lang="ru-RU" smtClean="0"/>
              <a:t>21.12.2022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095D9A36-1515-4F04-BE9D-4C6BC3CA33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37381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145838-F0BB-4ADB-AE93-7C326DC3E110}" type="datetimeFigureOut">
              <a:rPr lang="ru-RU" smtClean="0"/>
              <a:t>21.12.2022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095D9A36-1515-4F04-BE9D-4C6BC3CA33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56507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145838-F0BB-4ADB-AE93-7C326DC3E110}" type="datetimeFigureOut">
              <a:rPr lang="ru-RU" smtClean="0"/>
              <a:t>21.12.2022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5D9A36-1515-4F04-BE9D-4C6BC3CA33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96781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145838-F0BB-4ADB-AE93-7C326DC3E110}" type="datetimeFigureOut">
              <a:rPr lang="ru-RU" smtClean="0"/>
              <a:t>21.12.2022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5D9A36-1515-4F04-BE9D-4C6BC3CA33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04413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145838-F0BB-4ADB-AE93-7C326DC3E110}" type="datetimeFigureOut">
              <a:rPr lang="ru-RU" smtClean="0"/>
              <a:t>21.12.2022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5D9A36-1515-4F04-BE9D-4C6BC3CA33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00221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145838-F0BB-4ADB-AE93-7C326DC3E110}" type="datetimeFigureOut">
              <a:rPr lang="ru-RU" smtClean="0"/>
              <a:t>21.12.2022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095D9A36-1515-4F04-BE9D-4C6BC3CA33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99844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145838-F0BB-4ADB-AE93-7C326DC3E110}" type="datetimeFigureOut">
              <a:rPr lang="ru-RU" smtClean="0"/>
              <a:t>21.12.2022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095D9A36-1515-4F04-BE9D-4C6BC3CA33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43292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80219" y="908957"/>
            <a:ext cx="8915399" cy="1237593"/>
          </a:xfrm>
        </p:spPr>
        <p:txBody>
          <a:bodyPr/>
          <a:lstStyle/>
          <a:p>
            <a:pPr algn="ctr"/>
            <a:r>
              <a:rPr lang="ru-RU" b="1" dirty="0" smtClean="0">
                <a:ln w="12700" cmpd="sng">
                  <a:solidFill>
                    <a:schemeClr val="accent6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ФОТО-ОТЧЕТ</a:t>
            </a:r>
            <a:endParaRPr lang="ru-RU" b="1" dirty="0">
              <a:ln w="12700" cmpd="sng">
                <a:solidFill>
                  <a:schemeClr val="accent6">
                    <a:lumMod val="50000"/>
                  </a:schemeClr>
                </a:solidFill>
                <a:prstDash val="solid"/>
              </a:ln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05442" y="2365105"/>
            <a:ext cx="8819015" cy="2320107"/>
          </a:xfrm>
        </p:spPr>
        <p:txBody>
          <a:bodyPr>
            <a:normAutofit/>
          </a:bodyPr>
          <a:lstStyle/>
          <a:p>
            <a:pPr algn="ctr"/>
            <a:r>
              <a:rPr lang="ru-RU" sz="5400" b="1" dirty="0">
                <a:ln>
                  <a:solidFill>
                    <a:srgbClr val="0070C0"/>
                  </a:solidFill>
                </a:ln>
                <a:solidFill>
                  <a:srgbClr val="0070C0"/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"Край мой Чукотский, край мой родной"</a:t>
            </a:r>
            <a:endParaRPr lang="ru-RU" sz="5400" dirty="0">
              <a:ln>
                <a:solidFill>
                  <a:srgbClr val="0070C0"/>
                </a:solidFill>
              </a:ln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070538" y="4685212"/>
            <a:ext cx="6096000" cy="118660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Возраст детей: </a:t>
            </a: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6-7 лет</a:t>
            </a:r>
            <a:endParaRPr lang="ru-RU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Автор: </a:t>
            </a:r>
            <a:r>
              <a:rPr lang="ru-RU" dirty="0" err="1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Шпорт</a:t>
            </a: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Виктория Сергеевна</a:t>
            </a:r>
            <a:endParaRPr lang="ru-RU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Группа: </a:t>
            </a: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для детей с нарушением речи 6-7 лет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011420" y="6308928"/>
            <a:ext cx="2052998" cy="3886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г. Анадырь, 2022г.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78372" y="148682"/>
            <a:ext cx="1195551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</a:rPr>
              <a:t>Муниципальное бюджетное дошкольное образовательное учреждение «Детский сад «Золотой ключик городского округа Анадырь»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267565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0540" y="452175"/>
            <a:ext cx="8125767" cy="609432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6">
                <a:lumMod val="40000"/>
                <a:lumOff val="6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7253705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123\фото чукотка\IMG-20210521-WA0006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7870" y="386372"/>
            <a:ext cx="8532125" cy="633597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6">
                <a:lumMod val="40000"/>
                <a:lumOff val="6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1575016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123\фото чукотка\IMG_20210525_115257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5886" y="243840"/>
            <a:ext cx="8891452" cy="637467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6">
                <a:lumMod val="40000"/>
                <a:lumOff val="6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2097733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8704" y="198454"/>
            <a:ext cx="8718620" cy="653896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6">
                <a:lumMod val="40000"/>
                <a:lumOff val="6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2443000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89090" y="195943"/>
            <a:ext cx="8708571" cy="653142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6">
                <a:lumMod val="40000"/>
                <a:lumOff val="6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3813587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49862" y="336620"/>
            <a:ext cx="8467411" cy="635055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6">
                <a:lumMod val="40000"/>
                <a:lumOff val="6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9265285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9428" y="258744"/>
            <a:ext cx="8557846" cy="641838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6">
                <a:lumMod val="40000"/>
                <a:lumOff val="6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39711414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9475" y="341643"/>
            <a:ext cx="8407121" cy="630534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6">
                <a:lumMod val="40000"/>
                <a:lumOff val="6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91750061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9234" y="303962"/>
            <a:ext cx="8577943" cy="643345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6">
                <a:lumMod val="40000"/>
                <a:lumOff val="6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177574046"/>
      </p:ext>
    </p:extLst>
  </p:cSld>
  <p:clrMapOvr>
    <a:masterClrMapping/>
  </p:clrMapOvr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11</TotalTime>
  <Words>34</Words>
  <Application>Microsoft Office PowerPoint</Application>
  <PresentationFormat>Широкоэкранный</PresentationFormat>
  <Paragraphs>7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6" baseType="lpstr">
      <vt:lpstr>Arial</vt:lpstr>
      <vt:lpstr>Calibri</vt:lpstr>
      <vt:lpstr>Century Gothic</vt:lpstr>
      <vt:lpstr>Times New Roman</vt:lpstr>
      <vt:lpstr>Wingdings 3</vt:lpstr>
      <vt:lpstr>Легкий дым</vt:lpstr>
      <vt:lpstr>ФОТО-ОТЧЕТ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ФОТО-ОТЧЕТ</dc:title>
  <dc:creator>УВР</dc:creator>
  <cp:lastModifiedBy>УВР</cp:lastModifiedBy>
  <cp:revision>2</cp:revision>
  <dcterms:created xsi:type="dcterms:W3CDTF">2022-12-21T02:42:24Z</dcterms:created>
  <dcterms:modified xsi:type="dcterms:W3CDTF">2022-12-21T02:53:25Z</dcterms:modified>
</cp:coreProperties>
</file>