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7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581" autoAdjust="0"/>
  </p:normalViewPr>
  <p:slideViewPr>
    <p:cSldViewPr>
      <p:cViewPr varScale="1">
        <p:scale>
          <a:sx n="81" d="100"/>
          <a:sy n="81" d="100"/>
        </p:scale>
        <p:origin x="1493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9205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1890594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Фотоотчёт</a:t>
            </a:r>
          </a:p>
          <a:p>
            <a:r>
              <a:rPr lang="ru-RU" sz="2400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экологического воспитания по теме:</a:t>
            </a:r>
          </a:p>
          <a:p>
            <a:r>
              <a:rPr lang="ru-RU" sz="2400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«Это каждый должен знать – мусор нужно разделять!»</a:t>
            </a:r>
          </a:p>
          <a:p>
            <a:r>
              <a:rPr lang="ru-RU" sz="2400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в средней группе </a:t>
            </a:r>
            <a:endParaRPr lang="ru-RU" sz="2400" b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44208" y="4365104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</a:p>
          <a:p>
            <a:r>
              <a:rPr lang="ru-RU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Казанцева Т.С.</a:t>
            </a:r>
            <a:endParaRPr lang="ru-RU" b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6309320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Рамонь – ноябрь - 2021</a:t>
            </a:r>
            <a:endParaRPr lang="ru-RU" b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49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0" y="188640"/>
            <a:ext cx="9117512" cy="60783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лако 2"/>
          <p:cNvSpPr/>
          <p:nvPr/>
        </p:nvSpPr>
        <p:spPr>
          <a:xfrm>
            <a:off x="4860032" y="548680"/>
            <a:ext cx="3960440" cy="1800200"/>
          </a:xfrm>
          <a:prstGeom prst="cloud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экологической сказки: «Зайчик и медвежонок»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04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5102762" cy="34018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3401841"/>
            <a:ext cx="5220072" cy="3480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4544" y="3394022"/>
            <a:ext cx="4680520" cy="3350631"/>
          </a:xfrm>
          <a:prstGeom prst="rect">
            <a:avLst/>
          </a:prstGeom>
        </p:spPr>
      </p:pic>
      <p:sp>
        <p:nvSpPr>
          <p:cNvPr id="5" name="Облако 4"/>
          <p:cNvSpPr/>
          <p:nvPr/>
        </p:nvSpPr>
        <p:spPr>
          <a:xfrm>
            <a:off x="5220072" y="476672"/>
            <a:ext cx="3528392" cy="2088232"/>
          </a:xfrm>
          <a:prstGeom prst="cloud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Динамическая пауза «По ровненькой дорожке...»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80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1435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3425956"/>
            <a:ext cx="5148064" cy="3432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16632"/>
            <a:ext cx="3096344" cy="3096344"/>
          </a:xfrm>
          <a:prstGeom prst="rect">
            <a:avLst/>
          </a:prstGeom>
        </p:spPr>
      </p:pic>
      <p:sp>
        <p:nvSpPr>
          <p:cNvPr id="2" name="Облако 1"/>
          <p:cNvSpPr/>
          <p:nvPr/>
        </p:nvSpPr>
        <p:spPr>
          <a:xfrm>
            <a:off x="179512" y="3717032"/>
            <a:ext cx="3744416" cy="2448272"/>
          </a:xfrm>
          <a:prstGeom prst="cloud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игра: «Сортируем мусор»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57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1" y="0"/>
            <a:ext cx="5035488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7904" y="3366322"/>
            <a:ext cx="5419684" cy="3487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6" y="3778095"/>
            <a:ext cx="3816424" cy="2664296"/>
          </a:xfrm>
          <a:prstGeom prst="rect">
            <a:avLst/>
          </a:prstGeom>
        </p:spPr>
      </p:pic>
      <p:sp>
        <p:nvSpPr>
          <p:cNvPr id="5" name="Облако 4"/>
          <p:cNvSpPr/>
          <p:nvPr/>
        </p:nvSpPr>
        <p:spPr>
          <a:xfrm rot="20483469">
            <a:off x="5391496" y="647418"/>
            <a:ext cx="3477871" cy="2062155"/>
          </a:xfrm>
          <a:prstGeom prst="cloud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с игрой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64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034105" cy="3494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01008"/>
            <a:ext cx="5034105" cy="3356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1749" y="-18722"/>
            <a:ext cx="4294715" cy="6875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0941" y="235325"/>
            <a:ext cx="3426327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25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58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детский сад № 3</dc:creator>
  <cp:lastModifiedBy>Nata</cp:lastModifiedBy>
  <cp:revision>23</cp:revision>
  <dcterms:created xsi:type="dcterms:W3CDTF">2018-11-21T08:00:17Z</dcterms:created>
  <dcterms:modified xsi:type="dcterms:W3CDTF">2023-01-30T06:38:47Z</dcterms:modified>
</cp:coreProperties>
</file>