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4" r:id="rId3"/>
    <p:sldId id="265" r:id="rId4"/>
    <p:sldId id="266" r:id="rId5"/>
    <p:sldId id="267" r:id="rId6"/>
    <p:sldId id="268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0287" autoAdjust="0"/>
  </p:normalViewPr>
  <p:slideViewPr>
    <p:cSldViewPr>
      <p:cViewPr varScale="1">
        <p:scale>
          <a:sx n="80" d="100"/>
          <a:sy n="80" d="100"/>
        </p:scale>
        <p:origin x="1517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20" y="-28600"/>
            <a:ext cx="9152159" cy="68866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79712" y="332656"/>
            <a:ext cx="76411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казённое дошкольное образовательное учреждение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Рамонский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детский сад № 3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67744" y="2348880"/>
            <a:ext cx="73521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Презентация фотоотчёта</a:t>
            </a:r>
          </a:p>
          <a:p>
            <a:r>
              <a:rPr lang="ru-RU" sz="2400" b="1" i="1" dirty="0" smtClean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теме: «Правила дорожного поведения»</a:t>
            </a:r>
          </a:p>
          <a:p>
            <a:r>
              <a:rPr lang="ru-RU" sz="2400" b="1" i="1" dirty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(средняя группа) </a:t>
            </a:r>
            <a:endParaRPr lang="ru-RU" sz="2400" b="1" i="1" dirty="0">
              <a:ln w="10160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1920" y="4725144"/>
            <a:ext cx="33305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Рамонь – сентябрь 2021г.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4213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45" y="76924"/>
            <a:ext cx="4531509" cy="325327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6828" y="3424083"/>
            <a:ext cx="4369668" cy="335787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6" name="Picture 2" descr="https://ds05.infourok.ru/uploads/ex/08c7/000859ae-bef081b6/img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23520" y="260648"/>
            <a:ext cx="4212976" cy="280831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ds05.infourok.ru/uploads/ex/0e51/000405f0-161b15b1/img1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185" y="3464677"/>
            <a:ext cx="4423047" cy="331728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44954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4571999" cy="34289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0"/>
            <a:ext cx="4572000" cy="34289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429001"/>
            <a:ext cx="4571998" cy="34289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1998" y="3428998"/>
            <a:ext cx="4572002" cy="34290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Облако 6"/>
          <p:cNvSpPr/>
          <p:nvPr/>
        </p:nvSpPr>
        <p:spPr>
          <a:xfrm>
            <a:off x="3059832" y="2636912"/>
            <a:ext cx="3600400" cy="1296144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«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Назови знак»</a:t>
            </a:r>
          </a:p>
        </p:txBody>
      </p:sp>
    </p:spTree>
    <p:extLst>
      <p:ext uri="{BB962C8B-B14F-4D97-AF65-F5344CB8AC3E}">
        <p14:creationId xmlns:p14="http://schemas.microsoft.com/office/powerpoint/2010/main" val="29640013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4668010" cy="35010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75990" y="3356992"/>
            <a:ext cx="4668010" cy="35010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 descr="https://catherineasquithgallery.com/uploads/posts/2021-03/1614798228_147-p-fon-dlya-pdd-17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3645024"/>
            <a:ext cx="3960440" cy="2799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блако 3"/>
          <p:cNvSpPr/>
          <p:nvPr/>
        </p:nvSpPr>
        <p:spPr>
          <a:xfrm>
            <a:off x="5129808" y="476672"/>
            <a:ext cx="3456384" cy="2376264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со Светофором</a:t>
            </a:r>
            <a:endParaRPr lang="ru-RU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79905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-6943"/>
            <a:ext cx="4572001" cy="3507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0"/>
            <a:ext cx="4572000" cy="35010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501007"/>
            <a:ext cx="4572000" cy="33569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3501007"/>
            <a:ext cx="4572000" cy="33569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Облако 5"/>
          <p:cNvSpPr/>
          <p:nvPr/>
        </p:nvSpPr>
        <p:spPr>
          <a:xfrm>
            <a:off x="2627784" y="2780928"/>
            <a:ext cx="3672408" cy="1418456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 «Пешеходный переход»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4793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5292081" cy="3573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25" y="3573014"/>
            <a:ext cx="5292081" cy="32849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5441731" y="-129257"/>
            <a:ext cx="3573014" cy="38315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8" name="Picture 2" descr="https://sdk-sokoch.kamch.muzkult.ru/media/2020/10/28/1241906518/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62218" y="3573014"/>
            <a:ext cx="3888069" cy="31363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632171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364</TotalTime>
  <Words>47</Words>
  <Application>Microsoft Office PowerPoint</Application>
  <PresentationFormat>Экран (4:3)</PresentationFormat>
  <Paragraphs>9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детский сад № 3</dc:creator>
  <cp:lastModifiedBy>Nata</cp:lastModifiedBy>
  <cp:revision>15</cp:revision>
  <dcterms:created xsi:type="dcterms:W3CDTF">2018-11-21T08:00:17Z</dcterms:created>
  <dcterms:modified xsi:type="dcterms:W3CDTF">2023-01-30T06:53:30Z</dcterms:modified>
</cp:coreProperties>
</file>