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108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9C2B-6C0A-4306-9D1B-0FB7F082293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91EE8-AD23-4F26-8804-171B09250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68163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9C2B-6C0A-4306-9D1B-0FB7F082293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91EE8-AD23-4F26-8804-171B09250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095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9C2B-6C0A-4306-9D1B-0FB7F082293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91EE8-AD23-4F26-8804-171B09250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126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9C2B-6C0A-4306-9D1B-0FB7F082293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91EE8-AD23-4F26-8804-171B09250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628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9C2B-6C0A-4306-9D1B-0FB7F082293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91EE8-AD23-4F26-8804-171B09250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2994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9C2B-6C0A-4306-9D1B-0FB7F082293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91EE8-AD23-4F26-8804-171B09250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198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9C2B-6C0A-4306-9D1B-0FB7F082293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91EE8-AD23-4F26-8804-171B09250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4375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9C2B-6C0A-4306-9D1B-0FB7F082293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91EE8-AD23-4F26-8804-171B09250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513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9C2B-6C0A-4306-9D1B-0FB7F082293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91EE8-AD23-4F26-8804-171B09250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82487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9C2B-6C0A-4306-9D1B-0FB7F082293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91EE8-AD23-4F26-8804-171B09250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925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0E9C2B-6C0A-4306-9D1B-0FB7F082293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91EE8-AD23-4F26-8804-171B09250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0285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0E9C2B-6C0A-4306-9D1B-0FB7F0822932}" type="datetimeFigureOut">
              <a:rPr lang="ru-RU" smtClean="0"/>
              <a:t>12.05.2022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91EE8-AD23-4F26-8804-171B09250FA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1105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019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9368" y="0"/>
            <a:ext cx="8991639" cy="6743729"/>
          </a:xfrm>
        </p:spPr>
      </p:pic>
    </p:spTree>
    <p:extLst>
      <p:ext uri="{BB962C8B-B14F-4D97-AF65-F5344CB8AC3E}">
        <p14:creationId xmlns:p14="http://schemas.microsoft.com/office/powerpoint/2010/main" val="11048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88398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Широкоэкранный</PresentationFormat>
  <Paragraphs>0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</cp:revision>
  <dcterms:created xsi:type="dcterms:W3CDTF">2022-05-12T16:31:54Z</dcterms:created>
  <dcterms:modified xsi:type="dcterms:W3CDTF">2022-05-12T16:32:13Z</dcterms:modified>
</cp:coreProperties>
</file>