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71" r:id="rId8"/>
    <p:sldId id="259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70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342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1270E9A-1888-4454-92D6-04ABF5D6478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DD2D5E4-190B-49C2-881B-46026CF8495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0E083141-D719-40DA-9800-1459FB7DF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33670" y="636104"/>
            <a:ext cx="9784894" cy="5489274"/>
          </a:xfrm>
        </p:spPr>
        <p:txBody>
          <a:bodyPr>
            <a:normAutofit fontScale="92500" lnSpcReduction="10000"/>
          </a:bodyPr>
          <a:lstStyle/>
          <a:p>
            <a:endParaRPr lang="ru-RU" sz="4000" b="1" dirty="0"/>
          </a:p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ДИДАКТИЧЕСКАЯ ИГРА</a:t>
            </a:r>
          </a:p>
          <a:p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  «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ОДИН- МНОГО»</a:t>
            </a:r>
          </a:p>
          <a:p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/>
          </a:p>
          <a:p>
            <a:endParaRPr lang="ru-RU" sz="1400" b="1" dirty="0"/>
          </a:p>
          <a:p>
            <a:pPr algn="l"/>
            <a:r>
              <a:rPr lang="ru-RU" sz="1400" b="1" dirty="0" smtClean="0"/>
              <a:t>                                                                                                                                                   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Подготовили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и провели</a:t>
            </a:r>
          </a:p>
          <a:p>
            <a:pPr algn="l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Воспитатели младшей группы</a:t>
            </a:r>
          </a:p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Парфенова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В.Н.</a:t>
            </a:r>
          </a:p>
          <a:p>
            <a:pPr algn="l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Клевцова Ю.Н.</a:t>
            </a:r>
          </a:p>
          <a:p>
            <a:pPr algn="l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г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 Москва, г. Троицк</a:t>
            </a:r>
          </a:p>
          <a:p>
            <a:pPr algn="l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2022г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b="1" dirty="0"/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       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572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xmlns="" id="{5FC395BE-6A31-4408-A4F9-6181E3865F6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622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847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xmlns="" id="{3DE889B3-A404-4707-B432-B7DB47F0222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979" y="365124"/>
            <a:ext cx="10616821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62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>
            <a:extLst>
              <a:ext uri="{FF2B5EF4-FFF2-40B4-BE49-F238E27FC236}">
                <a16:creationId xmlns:a16="http://schemas.microsoft.com/office/drawing/2014/main" xmlns="" id="{5400191E-7C65-4647-B5FB-BF47E255A40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6308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95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>
            <a:extLst>
              <a:ext uri="{FF2B5EF4-FFF2-40B4-BE49-F238E27FC236}">
                <a16:creationId xmlns:a16="http://schemas.microsoft.com/office/drawing/2014/main" xmlns="" id="{FC61E246-2F0E-4A72-AFA5-03DFA46B956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4"/>
            <a:ext cx="10515600" cy="6492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191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>
            <a:extLst>
              <a:ext uri="{FF2B5EF4-FFF2-40B4-BE49-F238E27FC236}">
                <a16:creationId xmlns:a16="http://schemas.microsoft.com/office/drawing/2014/main" xmlns="" id="{729D0958-AF82-40A4-B3D7-B04B1ECDF68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629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87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B75585E-3F32-42A0-AABD-957B5EDF47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9493" y="515252"/>
            <a:ext cx="9729717" cy="4670897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Учить детей находить разное количество предметов: один или много; упражнять в использовании существительных в единственном и множественном числах; развивать мышление,  речь, внимание; воспитывать стремление к преодолению трудностей; уверенность в себе.</a:t>
            </a:r>
          </a:p>
        </p:txBody>
      </p:sp>
    </p:spTree>
    <p:extLst>
      <p:ext uri="{BB962C8B-B14F-4D97-AF65-F5344CB8AC3E}">
        <p14:creationId xmlns:p14="http://schemas.microsoft.com/office/powerpoint/2010/main" val="111226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54CD974-3122-4CC8-AB79-EBE2EACAB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0330"/>
            <a:ext cx="10515600" cy="5428907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игры нужны карточки, изображающие один или много предметов. </a:t>
            </a:r>
            <a:r>
              <a:rPr lang="ru-RU" sz="2400" b="0" i="0" dirty="0">
                <a:effectLst/>
                <a:latin typeface="Times New Roman" pitchFamily="18" charset="0"/>
                <a:cs typeface="Times New Roman" pitchFamily="18" charset="0"/>
              </a:rPr>
              <a:t>Ребёнку предлагается картинка, на которой изображены </a:t>
            </a:r>
            <a:r>
              <a:rPr lang="ru-RU" sz="2400" i="0" dirty="0">
                <a:effectLst/>
                <a:latin typeface="Times New Roman" pitchFamily="18" charset="0"/>
                <a:cs typeface="Times New Roman" pitchFamily="18" charset="0"/>
              </a:rPr>
              <a:t>один</a:t>
            </a:r>
            <a:r>
              <a:rPr lang="ru-RU" sz="2400" b="0" i="0" dirty="0">
                <a:effectLst/>
                <a:latin typeface="Times New Roman" pitchFamily="18" charset="0"/>
                <a:cs typeface="Times New Roman" pitchFamily="18" charset="0"/>
              </a:rPr>
              <a:t> предмет и много таких же предметов. Ребёнок называет их. </a:t>
            </a:r>
          </a:p>
          <a:p>
            <a:pPr algn="l"/>
            <a:r>
              <a:rPr lang="ru-RU" sz="2400" b="1" i="0" dirty="0">
                <a:effectLst/>
                <a:latin typeface="Times New Roman" pitchFamily="18" charset="0"/>
                <a:cs typeface="Times New Roman" pitchFamily="18" charset="0"/>
              </a:rPr>
              <a:t>Варианты:</a:t>
            </a:r>
          </a:p>
          <a:p>
            <a:pPr algn="l"/>
            <a:r>
              <a:rPr lang="ru-RU" sz="2400" b="0" i="0" dirty="0">
                <a:effectLst/>
                <a:latin typeface="Times New Roman" pitchFamily="18" charset="0"/>
                <a:cs typeface="Times New Roman" pitchFamily="18" charset="0"/>
              </a:rPr>
              <a:t>1. Взрослый называет предметы в единственном числе, а ребенок называет множественное число этих предметов.</a:t>
            </a:r>
          </a:p>
          <a:p>
            <a:pPr algn="l"/>
            <a:r>
              <a:rPr lang="ru-RU" sz="2400" b="0" i="0" dirty="0">
                <a:effectLst/>
                <a:latin typeface="Times New Roman" pitchFamily="18" charset="0"/>
                <a:cs typeface="Times New Roman" pitchFamily="18" charset="0"/>
              </a:rPr>
              <a:t>2. Взрослый называет предметы во множественном числе, а ребёнок называет в единственном числе.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956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>
            <a:extLst>
              <a:ext uri="{FF2B5EF4-FFF2-40B4-BE49-F238E27FC236}">
                <a16:creationId xmlns:a16="http://schemas.microsoft.com/office/drawing/2014/main" xmlns="" id="{09F35813-5CAD-412A-B30B-F97398AB95F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4"/>
            <a:ext cx="10515600" cy="6281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129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xmlns="" id="{67943C92-CB4F-4725-8839-0898C8A85E3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599" cy="581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899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xmlns="" id="{FDA22DF3-C313-45C2-825F-BE979C87947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581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766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xmlns="" id="{25A3E01B-8B6B-499F-B2C5-8FE76FFE57E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1" y="365124"/>
            <a:ext cx="10503090" cy="6008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99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xmlns="" id="{5618E2C6-2124-46D3-A191-2ACF58F84C4C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10515600" cy="6127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64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extLst>
              <a:ext uri="{FF2B5EF4-FFF2-40B4-BE49-F238E27FC236}">
                <a16:creationId xmlns:a16="http://schemas.microsoft.com/office/drawing/2014/main" xmlns="" id="{C196E3BF-AC9A-433C-A980-39DAD12D22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124"/>
            <a:ext cx="10515600" cy="649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27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040B3EEF17A5AC468F295BB58E483E56" ma:contentTypeVersion="2" ma:contentTypeDescription="Создание документа." ma:contentTypeScope="" ma:versionID="05a538152f36acf9049f5631cb895b4b">
  <xsd:schema xmlns:xsd="http://www.w3.org/2001/XMLSchema" xmlns:xs="http://www.w3.org/2001/XMLSchema" xmlns:p="http://schemas.microsoft.com/office/2006/metadata/properties" xmlns:ns3="55e1a289-a8f3-4508-a273-5a2d526fe54f" targetNamespace="http://schemas.microsoft.com/office/2006/metadata/properties" ma:root="true" ma:fieldsID="5288a4785029f683be8d290cdbc89041" ns3:_="">
    <xsd:import namespace="55e1a289-a8f3-4508-a273-5a2d526fe54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e1a289-a8f3-4508-a273-5a2d526fe54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2A20FBA-4EEE-4E34-A2E4-00CDB28C74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13DE66-3E7D-4A71-A045-3877EEDD07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e1a289-a8f3-4508-a273-5a2d526fe54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93900F1-C057-40BE-A962-2B0A0D82C6AB}">
  <ds:schemaRefs>
    <ds:schemaRef ds:uri="55e1a289-a8f3-4508-a273-5a2d526fe54f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99</TotalTime>
  <Words>97</Words>
  <Application>Microsoft Office PowerPoint</Application>
  <PresentationFormat>Произвольный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Парфенов Андрей Юрьевич</dc:creator>
  <cp:lastModifiedBy>Ryabinka1</cp:lastModifiedBy>
  <cp:revision>11</cp:revision>
  <dcterms:created xsi:type="dcterms:W3CDTF">2022-05-01T12:27:41Z</dcterms:created>
  <dcterms:modified xsi:type="dcterms:W3CDTF">2023-01-30T11:31:07Z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0x010100040B3EEF17A5AC468F295BB58E483E56</vt:lpwstr>
  </property>
</Properties>
</file>