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600"/>
    <a:srgbClr val="DB632D"/>
    <a:srgbClr val="EA841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AB245A-1209-4175-AFDB-98DF6683625C}" type="doc">
      <dgm:prSet loTypeId="urn:microsoft.com/office/officeart/2005/8/layout/radial6" loCatId="cycl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C6EB9D4E-0859-42E8-AAC1-D4F9C1FF2313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СЕЗОН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778FDD3-78E9-4125-8EED-3050BBE1669B}" type="parTrans" cxnId="{4D4AFE14-63B0-4779-BB34-2899F747354F}">
      <dgm:prSet/>
      <dgm:spPr/>
      <dgm:t>
        <a:bodyPr/>
        <a:lstStyle/>
        <a:p>
          <a:endParaRPr lang="ru-RU"/>
        </a:p>
      </dgm:t>
    </dgm:pt>
    <dgm:pt modelId="{64926BCB-730E-4DA8-939E-F5D71F02A434}" type="sibTrans" cxnId="{4D4AFE14-63B0-4779-BB34-2899F747354F}">
      <dgm:prSet/>
      <dgm:spPr/>
      <dgm:t>
        <a:bodyPr/>
        <a:lstStyle/>
        <a:p>
          <a:endParaRPr lang="ru-RU"/>
        </a:p>
      </dgm:t>
    </dgm:pt>
    <dgm:pt modelId="{1D12FB04-2CFD-4DCD-9ADB-F4E44A90A9A5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ВЕСНА</a:t>
          </a:r>
          <a:endParaRPr lang="ru-RU" sz="2000" b="1" dirty="0">
            <a:solidFill>
              <a:schemeClr val="accent1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D628807-8B9D-4E39-8491-5307AEB2F41E}" type="parTrans" cxnId="{19969892-AD82-49DF-8311-EF64F70A74A7}">
      <dgm:prSet/>
      <dgm:spPr/>
      <dgm:t>
        <a:bodyPr/>
        <a:lstStyle/>
        <a:p>
          <a:endParaRPr lang="ru-RU"/>
        </a:p>
      </dgm:t>
    </dgm:pt>
    <dgm:pt modelId="{4E030CE8-4A52-44C6-ADAF-BFAD6FA489FC}" type="sibTrans" cxnId="{19969892-AD82-49DF-8311-EF64F70A74A7}">
      <dgm:prSet/>
      <dgm:spPr/>
      <dgm:t>
        <a:bodyPr/>
        <a:lstStyle/>
        <a:p>
          <a:endParaRPr lang="ru-RU"/>
        </a:p>
      </dgm:t>
    </dgm:pt>
    <dgm:pt modelId="{0F4C0755-2C8A-46FC-B3ED-5953904ABF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ЛЕТО</a:t>
          </a:r>
          <a:endParaRPr lang="ru-RU" sz="2000" b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11A78E-8431-4D21-AE25-6BF1F639AFEB}" type="parTrans" cxnId="{7B762E54-D1BE-49B3-B850-740FFE33295D}">
      <dgm:prSet/>
      <dgm:spPr/>
      <dgm:t>
        <a:bodyPr/>
        <a:lstStyle/>
        <a:p>
          <a:endParaRPr lang="ru-RU"/>
        </a:p>
      </dgm:t>
    </dgm:pt>
    <dgm:pt modelId="{9CE9D042-6321-49C4-B6B9-1D34C8BAE967}" type="sibTrans" cxnId="{7B762E54-D1BE-49B3-B850-740FFE33295D}">
      <dgm:prSet/>
      <dgm:spPr/>
      <dgm:t>
        <a:bodyPr/>
        <a:lstStyle/>
        <a:p>
          <a:endParaRPr lang="ru-RU"/>
        </a:p>
      </dgm:t>
    </dgm:pt>
    <dgm:pt modelId="{F96A3B8E-7850-4EB7-8C72-B6B8C2169D3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rPr>
            <a:t>ОСЕНЬ</a:t>
          </a:r>
          <a:endParaRPr lang="ru-RU" sz="2000" b="1" dirty="0">
            <a:solidFill>
              <a:srgbClr val="FF33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D0D3E70-6379-4E1D-BDB2-686EA9DEB130}" type="parTrans" cxnId="{87AAC6E0-4925-4182-9BB0-8AA5C5429639}">
      <dgm:prSet/>
      <dgm:spPr/>
      <dgm:t>
        <a:bodyPr/>
        <a:lstStyle/>
        <a:p>
          <a:endParaRPr lang="ru-RU"/>
        </a:p>
      </dgm:t>
    </dgm:pt>
    <dgm:pt modelId="{36F73611-3969-4BF1-BF43-CD0FA35390E9}" type="sibTrans" cxnId="{87AAC6E0-4925-4182-9BB0-8AA5C5429639}">
      <dgm:prSet/>
      <dgm:spPr/>
      <dgm:t>
        <a:bodyPr/>
        <a:lstStyle/>
        <a:p>
          <a:endParaRPr lang="ru-RU"/>
        </a:p>
      </dgm:t>
    </dgm:pt>
    <dgm:pt modelId="{046BA32F-6E0D-4726-BB2A-068D39AA985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rPr>
            <a:t>ЗИМА</a:t>
          </a:r>
          <a:endParaRPr lang="ru-RU" sz="2000" b="1" dirty="0">
            <a:solidFill>
              <a:srgbClr val="00B0F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8F58E2-BB27-4C75-9B3C-4FB5348FF993}" type="parTrans" cxnId="{0A9F8032-9D4A-4169-B6FC-85497DA373B8}">
      <dgm:prSet/>
      <dgm:spPr/>
      <dgm:t>
        <a:bodyPr/>
        <a:lstStyle/>
        <a:p>
          <a:endParaRPr lang="ru-RU"/>
        </a:p>
      </dgm:t>
    </dgm:pt>
    <dgm:pt modelId="{DC7F2F76-E505-4FCB-BACF-4F1248EA4AA0}" type="sibTrans" cxnId="{0A9F8032-9D4A-4169-B6FC-85497DA373B8}">
      <dgm:prSet/>
      <dgm:spPr/>
      <dgm:t>
        <a:bodyPr/>
        <a:lstStyle/>
        <a:p>
          <a:endParaRPr lang="ru-RU"/>
        </a:p>
      </dgm:t>
    </dgm:pt>
    <dgm:pt modelId="{F0DE807C-C9BB-4BEF-B85C-E2A3172FA527}" type="pres">
      <dgm:prSet presAssocID="{04AB245A-1209-4175-AFDB-98DF6683625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69188A-718F-4387-9AC0-F05779A63CAE}" type="pres">
      <dgm:prSet presAssocID="{C6EB9D4E-0859-42E8-AAC1-D4F9C1FF2313}" presName="centerShape" presStyleLbl="node0" presStyleIdx="0" presStyleCnt="1"/>
      <dgm:spPr/>
    </dgm:pt>
    <dgm:pt modelId="{9406D976-2028-4605-802A-F535966F7659}" type="pres">
      <dgm:prSet presAssocID="{1D12FB04-2CFD-4DCD-9ADB-F4E44A90A9A5}" presName="node" presStyleLbl="node1" presStyleIdx="0" presStyleCnt="4" custScaleX="107942" custScaleY="109741" custRadScaleRad="112657" custRadScaleInc="151405">
        <dgm:presLayoutVars>
          <dgm:bulletEnabled val="1"/>
        </dgm:presLayoutVars>
      </dgm:prSet>
      <dgm:spPr/>
    </dgm:pt>
    <dgm:pt modelId="{BC02EA9D-B1BD-4E8C-AD74-81F84FBB8F0A}" type="pres">
      <dgm:prSet presAssocID="{1D12FB04-2CFD-4DCD-9ADB-F4E44A90A9A5}" presName="dummy" presStyleCnt="0"/>
      <dgm:spPr/>
    </dgm:pt>
    <dgm:pt modelId="{11217D7F-87B3-45E2-9881-AC4E71A2AA05}" type="pres">
      <dgm:prSet presAssocID="{4E030CE8-4A52-44C6-ADAF-BFAD6FA489FC}" presName="sibTrans" presStyleLbl="sibTrans2D1" presStyleIdx="0" presStyleCnt="4"/>
      <dgm:spPr/>
    </dgm:pt>
    <dgm:pt modelId="{F32F0026-53AF-460B-BF7C-03AEF274364C}" type="pres">
      <dgm:prSet presAssocID="{0F4C0755-2C8A-46FC-B3ED-5953904ABF76}" presName="node" presStyleLbl="node1" presStyleIdx="1" presStyleCnt="4" custScaleX="112373" custScaleY="111694" custRadScaleRad="127440" custRadScaleInc="140713">
        <dgm:presLayoutVars>
          <dgm:bulletEnabled val="1"/>
        </dgm:presLayoutVars>
      </dgm:prSet>
      <dgm:spPr/>
    </dgm:pt>
    <dgm:pt modelId="{15F19A94-A5C1-4B32-828A-FA193B84008B}" type="pres">
      <dgm:prSet presAssocID="{0F4C0755-2C8A-46FC-B3ED-5953904ABF76}" presName="dummy" presStyleCnt="0"/>
      <dgm:spPr/>
    </dgm:pt>
    <dgm:pt modelId="{3FFEA285-52C0-43A3-B00A-92FF0C7A8A43}" type="pres">
      <dgm:prSet presAssocID="{9CE9D042-6321-49C4-B6B9-1D34C8BAE967}" presName="sibTrans" presStyleLbl="sibTrans2D1" presStyleIdx="1" presStyleCnt="4"/>
      <dgm:spPr/>
    </dgm:pt>
    <dgm:pt modelId="{9BB67F5C-19CF-49BD-AE04-9597596F5E3B}" type="pres">
      <dgm:prSet presAssocID="{F96A3B8E-7850-4EB7-8C72-B6B8C2169D32}" presName="node" presStyleLbl="node1" presStyleIdx="2" presStyleCnt="4" custScaleX="110620" custScaleY="108381" custRadScaleRad="112956" custRadScaleInc="136027">
        <dgm:presLayoutVars>
          <dgm:bulletEnabled val="1"/>
        </dgm:presLayoutVars>
      </dgm:prSet>
      <dgm:spPr/>
    </dgm:pt>
    <dgm:pt modelId="{DB342199-AC59-4520-90CF-1F3F2922A087}" type="pres">
      <dgm:prSet presAssocID="{F96A3B8E-7850-4EB7-8C72-B6B8C2169D32}" presName="dummy" presStyleCnt="0"/>
      <dgm:spPr/>
    </dgm:pt>
    <dgm:pt modelId="{A6C890C4-003C-44C5-AA4A-BD3CB3E9D117}" type="pres">
      <dgm:prSet presAssocID="{36F73611-3969-4BF1-BF43-CD0FA35390E9}" presName="sibTrans" presStyleLbl="sibTrans2D1" presStyleIdx="2" presStyleCnt="4"/>
      <dgm:spPr/>
    </dgm:pt>
    <dgm:pt modelId="{C74F8FFB-9DFE-45DB-B6BE-E8F75823C520}" type="pres">
      <dgm:prSet presAssocID="{046BA32F-6E0D-4726-BB2A-068D39AA9852}" presName="node" presStyleLbl="node1" presStyleIdx="3" presStyleCnt="4" custScaleX="115051" custScaleY="114612" custRadScaleRad="110594" custRadScaleInc="152138">
        <dgm:presLayoutVars>
          <dgm:bulletEnabled val="1"/>
        </dgm:presLayoutVars>
      </dgm:prSet>
      <dgm:spPr/>
    </dgm:pt>
    <dgm:pt modelId="{471108E8-2C3A-4084-9EC8-32405D9D4416}" type="pres">
      <dgm:prSet presAssocID="{046BA32F-6E0D-4726-BB2A-068D39AA9852}" presName="dummy" presStyleCnt="0"/>
      <dgm:spPr/>
    </dgm:pt>
    <dgm:pt modelId="{F7A45FB1-ADD8-402F-8450-92C315DAFBD6}" type="pres">
      <dgm:prSet presAssocID="{DC7F2F76-E505-4FCB-BACF-4F1248EA4AA0}" presName="sibTrans" presStyleLbl="sibTrans2D1" presStyleIdx="3" presStyleCnt="4"/>
      <dgm:spPr/>
    </dgm:pt>
  </dgm:ptLst>
  <dgm:cxnLst>
    <dgm:cxn modelId="{7B762E54-D1BE-49B3-B850-740FFE33295D}" srcId="{C6EB9D4E-0859-42E8-AAC1-D4F9C1FF2313}" destId="{0F4C0755-2C8A-46FC-B3ED-5953904ABF76}" srcOrd="1" destOrd="0" parTransId="{EC11A78E-8431-4D21-AE25-6BF1F639AFEB}" sibTransId="{9CE9D042-6321-49C4-B6B9-1D34C8BAE967}"/>
    <dgm:cxn modelId="{87AAC6E0-4925-4182-9BB0-8AA5C5429639}" srcId="{C6EB9D4E-0859-42E8-AAC1-D4F9C1FF2313}" destId="{F96A3B8E-7850-4EB7-8C72-B6B8C2169D32}" srcOrd="2" destOrd="0" parTransId="{1D0D3E70-6379-4E1D-BDB2-686EA9DEB130}" sibTransId="{36F73611-3969-4BF1-BF43-CD0FA35390E9}"/>
    <dgm:cxn modelId="{CA486B18-D11B-47DC-B92D-82EFD5212A12}" type="presOf" srcId="{4E030CE8-4A52-44C6-ADAF-BFAD6FA489FC}" destId="{11217D7F-87B3-45E2-9881-AC4E71A2AA05}" srcOrd="0" destOrd="0" presId="urn:microsoft.com/office/officeart/2005/8/layout/radial6"/>
    <dgm:cxn modelId="{B833A68D-5BD7-4019-BD73-16B62E73DF63}" type="presOf" srcId="{36F73611-3969-4BF1-BF43-CD0FA35390E9}" destId="{A6C890C4-003C-44C5-AA4A-BD3CB3E9D117}" srcOrd="0" destOrd="0" presId="urn:microsoft.com/office/officeart/2005/8/layout/radial6"/>
    <dgm:cxn modelId="{0A9F8032-9D4A-4169-B6FC-85497DA373B8}" srcId="{C6EB9D4E-0859-42E8-AAC1-D4F9C1FF2313}" destId="{046BA32F-6E0D-4726-BB2A-068D39AA9852}" srcOrd="3" destOrd="0" parTransId="{718F58E2-BB27-4C75-9B3C-4FB5348FF993}" sibTransId="{DC7F2F76-E505-4FCB-BACF-4F1248EA4AA0}"/>
    <dgm:cxn modelId="{5CC5664E-949C-4744-9059-C8C39E712EB4}" type="presOf" srcId="{C6EB9D4E-0859-42E8-AAC1-D4F9C1FF2313}" destId="{7069188A-718F-4387-9AC0-F05779A63CAE}" srcOrd="0" destOrd="0" presId="urn:microsoft.com/office/officeart/2005/8/layout/radial6"/>
    <dgm:cxn modelId="{19969892-AD82-49DF-8311-EF64F70A74A7}" srcId="{C6EB9D4E-0859-42E8-AAC1-D4F9C1FF2313}" destId="{1D12FB04-2CFD-4DCD-9ADB-F4E44A90A9A5}" srcOrd="0" destOrd="0" parTransId="{1D628807-8B9D-4E39-8491-5307AEB2F41E}" sibTransId="{4E030CE8-4A52-44C6-ADAF-BFAD6FA489FC}"/>
    <dgm:cxn modelId="{05B9ACE6-0ABC-42C0-90AF-8D72E8343AEC}" type="presOf" srcId="{DC7F2F76-E505-4FCB-BACF-4F1248EA4AA0}" destId="{F7A45FB1-ADD8-402F-8450-92C315DAFBD6}" srcOrd="0" destOrd="0" presId="urn:microsoft.com/office/officeart/2005/8/layout/radial6"/>
    <dgm:cxn modelId="{76E43A8F-8CCB-434D-9E57-8B639A9014C0}" type="presOf" srcId="{046BA32F-6E0D-4726-BB2A-068D39AA9852}" destId="{C74F8FFB-9DFE-45DB-B6BE-E8F75823C520}" srcOrd="0" destOrd="0" presId="urn:microsoft.com/office/officeart/2005/8/layout/radial6"/>
    <dgm:cxn modelId="{E5348CB7-3B24-49CF-86FE-D51CA5C6B039}" type="presOf" srcId="{9CE9D042-6321-49C4-B6B9-1D34C8BAE967}" destId="{3FFEA285-52C0-43A3-B00A-92FF0C7A8A43}" srcOrd="0" destOrd="0" presId="urn:microsoft.com/office/officeart/2005/8/layout/radial6"/>
    <dgm:cxn modelId="{FC164314-80D1-46C1-9350-6188C38F6D03}" type="presOf" srcId="{1D12FB04-2CFD-4DCD-9ADB-F4E44A90A9A5}" destId="{9406D976-2028-4605-802A-F535966F7659}" srcOrd="0" destOrd="0" presId="urn:microsoft.com/office/officeart/2005/8/layout/radial6"/>
    <dgm:cxn modelId="{7FD741A6-3A5E-42B8-94B3-B785F673365B}" type="presOf" srcId="{F96A3B8E-7850-4EB7-8C72-B6B8C2169D32}" destId="{9BB67F5C-19CF-49BD-AE04-9597596F5E3B}" srcOrd="0" destOrd="0" presId="urn:microsoft.com/office/officeart/2005/8/layout/radial6"/>
    <dgm:cxn modelId="{D21E1D45-7519-4157-B0D1-5E68860E65F2}" type="presOf" srcId="{0F4C0755-2C8A-46FC-B3ED-5953904ABF76}" destId="{F32F0026-53AF-460B-BF7C-03AEF274364C}" srcOrd="0" destOrd="0" presId="urn:microsoft.com/office/officeart/2005/8/layout/radial6"/>
    <dgm:cxn modelId="{3A3EAFB2-8414-4CFD-9090-CE68AE0FB1D8}" type="presOf" srcId="{04AB245A-1209-4175-AFDB-98DF6683625C}" destId="{F0DE807C-C9BB-4BEF-B85C-E2A3172FA527}" srcOrd="0" destOrd="0" presId="urn:microsoft.com/office/officeart/2005/8/layout/radial6"/>
    <dgm:cxn modelId="{4D4AFE14-63B0-4779-BB34-2899F747354F}" srcId="{04AB245A-1209-4175-AFDB-98DF6683625C}" destId="{C6EB9D4E-0859-42E8-AAC1-D4F9C1FF2313}" srcOrd="0" destOrd="0" parTransId="{9778FDD3-78E9-4125-8EED-3050BBE1669B}" sibTransId="{64926BCB-730E-4DA8-939E-F5D71F02A434}"/>
    <dgm:cxn modelId="{743A5375-98FA-4905-A5B6-559CF3A2DE87}" type="presParOf" srcId="{F0DE807C-C9BB-4BEF-B85C-E2A3172FA527}" destId="{7069188A-718F-4387-9AC0-F05779A63CAE}" srcOrd="0" destOrd="0" presId="urn:microsoft.com/office/officeart/2005/8/layout/radial6"/>
    <dgm:cxn modelId="{467C7C68-8EC8-4468-A83A-31F4EBAF9868}" type="presParOf" srcId="{F0DE807C-C9BB-4BEF-B85C-E2A3172FA527}" destId="{9406D976-2028-4605-802A-F535966F7659}" srcOrd="1" destOrd="0" presId="urn:microsoft.com/office/officeart/2005/8/layout/radial6"/>
    <dgm:cxn modelId="{C18BD25C-8C20-42D0-92D1-0339E7BBC8C0}" type="presParOf" srcId="{F0DE807C-C9BB-4BEF-B85C-E2A3172FA527}" destId="{BC02EA9D-B1BD-4E8C-AD74-81F84FBB8F0A}" srcOrd="2" destOrd="0" presId="urn:microsoft.com/office/officeart/2005/8/layout/radial6"/>
    <dgm:cxn modelId="{39AE5189-2CC0-439D-9506-09FE4BE3774A}" type="presParOf" srcId="{F0DE807C-C9BB-4BEF-B85C-E2A3172FA527}" destId="{11217D7F-87B3-45E2-9881-AC4E71A2AA05}" srcOrd="3" destOrd="0" presId="urn:microsoft.com/office/officeart/2005/8/layout/radial6"/>
    <dgm:cxn modelId="{F95D2D26-5E38-4053-A5A0-5528D41304B2}" type="presParOf" srcId="{F0DE807C-C9BB-4BEF-B85C-E2A3172FA527}" destId="{F32F0026-53AF-460B-BF7C-03AEF274364C}" srcOrd="4" destOrd="0" presId="urn:microsoft.com/office/officeart/2005/8/layout/radial6"/>
    <dgm:cxn modelId="{25B2AFFD-D39E-406B-8D28-C2D8E6CE1314}" type="presParOf" srcId="{F0DE807C-C9BB-4BEF-B85C-E2A3172FA527}" destId="{15F19A94-A5C1-4B32-828A-FA193B84008B}" srcOrd="5" destOrd="0" presId="urn:microsoft.com/office/officeart/2005/8/layout/radial6"/>
    <dgm:cxn modelId="{2FEDDCB4-F098-41DB-B476-7390895878B7}" type="presParOf" srcId="{F0DE807C-C9BB-4BEF-B85C-E2A3172FA527}" destId="{3FFEA285-52C0-43A3-B00A-92FF0C7A8A43}" srcOrd="6" destOrd="0" presId="urn:microsoft.com/office/officeart/2005/8/layout/radial6"/>
    <dgm:cxn modelId="{F3ABAE69-638F-414C-8C96-049E271F6A70}" type="presParOf" srcId="{F0DE807C-C9BB-4BEF-B85C-E2A3172FA527}" destId="{9BB67F5C-19CF-49BD-AE04-9597596F5E3B}" srcOrd="7" destOrd="0" presId="urn:microsoft.com/office/officeart/2005/8/layout/radial6"/>
    <dgm:cxn modelId="{2945CC95-28BC-4A19-AA29-0D16C2400971}" type="presParOf" srcId="{F0DE807C-C9BB-4BEF-B85C-E2A3172FA527}" destId="{DB342199-AC59-4520-90CF-1F3F2922A087}" srcOrd="8" destOrd="0" presId="urn:microsoft.com/office/officeart/2005/8/layout/radial6"/>
    <dgm:cxn modelId="{81CB5B7C-AA57-4E45-A569-A2CCA1F34E89}" type="presParOf" srcId="{F0DE807C-C9BB-4BEF-B85C-E2A3172FA527}" destId="{A6C890C4-003C-44C5-AA4A-BD3CB3E9D117}" srcOrd="9" destOrd="0" presId="urn:microsoft.com/office/officeart/2005/8/layout/radial6"/>
    <dgm:cxn modelId="{D68F6578-FB92-42CD-8D54-B938D1517844}" type="presParOf" srcId="{F0DE807C-C9BB-4BEF-B85C-E2A3172FA527}" destId="{C74F8FFB-9DFE-45DB-B6BE-E8F75823C520}" srcOrd="10" destOrd="0" presId="urn:microsoft.com/office/officeart/2005/8/layout/radial6"/>
    <dgm:cxn modelId="{B792F219-34BF-4C3A-BC18-0808BF268FBF}" type="presParOf" srcId="{F0DE807C-C9BB-4BEF-B85C-E2A3172FA527}" destId="{471108E8-2C3A-4084-9EC8-32405D9D4416}" srcOrd="11" destOrd="0" presId="urn:microsoft.com/office/officeart/2005/8/layout/radial6"/>
    <dgm:cxn modelId="{A3E6923D-00FA-46D3-AD62-D2DCD987AD48}" type="presParOf" srcId="{F0DE807C-C9BB-4BEF-B85C-E2A3172FA527}" destId="{F7A45FB1-ADD8-402F-8450-92C315DAFBD6}" srcOrd="12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78456C-5E6A-4A1C-A922-AC63D5AACAF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65E67B-7D1A-478D-ACA1-F523BEB5EF90}">
      <dgm:prSet phldrT="[Текст]"/>
      <dgm:spPr/>
      <dgm:t>
        <a:bodyPr/>
        <a:lstStyle/>
        <a:p>
          <a:r>
            <a:rPr lang="ru-RU" dirty="0" smtClean="0"/>
            <a:t>МАРТ</a:t>
          </a:r>
          <a:endParaRPr lang="ru-RU" dirty="0"/>
        </a:p>
      </dgm:t>
    </dgm:pt>
    <dgm:pt modelId="{68748200-9A15-4C8F-916B-442A51576F85}" type="parTrans" cxnId="{A58D1D5B-2F88-490E-816F-0BE86F195C41}">
      <dgm:prSet/>
      <dgm:spPr/>
      <dgm:t>
        <a:bodyPr/>
        <a:lstStyle/>
        <a:p>
          <a:endParaRPr lang="ru-RU"/>
        </a:p>
      </dgm:t>
    </dgm:pt>
    <dgm:pt modelId="{D01E79CC-658B-4763-909F-AA53CB7BA2EE}" type="sibTrans" cxnId="{A58D1D5B-2F88-490E-816F-0BE86F195C41}">
      <dgm:prSet/>
      <dgm:spPr/>
      <dgm:t>
        <a:bodyPr/>
        <a:lstStyle/>
        <a:p>
          <a:endParaRPr lang="ru-RU"/>
        </a:p>
      </dgm:t>
    </dgm:pt>
    <dgm:pt modelId="{8DB533F5-FC8E-4EB5-B1F8-EF99C45AF134}">
      <dgm:prSet phldrT="[Текст]"/>
      <dgm:spPr/>
      <dgm:t>
        <a:bodyPr/>
        <a:lstStyle/>
        <a:p>
          <a:r>
            <a:rPr lang="ru-RU" dirty="0" smtClean="0"/>
            <a:t>АПРЕЛЬ</a:t>
          </a:r>
          <a:endParaRPr lang="ru-RU" dirty="0"/>
        </a:p>
      </dgm:t>
    </dgm:pt>
    <dgm:pt modelId="{087B7244-DEC5-45A2-BB6C-79174EFE2440}" type="parTrans" cxnId="{5F5CCF84-B6D9-46D7-A4B9-31B8B5CA6A2A}">
      <dgm:prSet/>
      <dgm:spPr/>
      <dgm:t>
        <a:bodyPr/>
        <a:lstStyle/>
        <a:p>
          <a:endParaRPr lang="ru-RU"/>
        </a:p>
      </dgm:t>
    </dgm:pt>
    <dgm:pt modelId="{BC3AF793-18C0-4DA7-BC31-178D070327B3}" type="sibTrans" cxnId="{5F5CCF84-B6D9-46D7-A4B9-31B8B5CA6A2A}">
      <dgm:prSet/>
      <dgm:spPr/>
      <dgm:t>
        <a:bodyPr/>
        <a:lstStyle/>
        <a:p>
          <a:endParaRPr lang="ru-RU"/>
        </a:p>
      </dgm:t>
    </dgm:pt>
    <dgm:pt modelId="{9240F9EF-188C-4426-BF5E-3FCB1B057248}">
      <dgm:prSet phldrT="[Текст]"/>
      <dgm:spPr/>
      <dgm:t>
        <a:bodyPr/>
        <a:lstStyle/>
        <a:p>
          <a:r>
            <a:rPr lang="ru-RU" dirty="0" smtClean="0"/>
            <a:t>МАЙ</a:t>
          </a:r>
          <a:endParaRPr lang="ru-RU" dirty="0"/>
        </a:p>
      </dgm:t>
    </dgm:pt>
    <dgm:pt modelId="{8ED96822-1791-4E2F-8C4A-215B84F01AD1}" type="parTrans" cxnId="{E6316D8C-47FF-4C1E-9C99-8C8CBF299C08}">
      <dgm:prSet/>
      <dgm:spPr/>
      <dgm:t>
        <a:bodyPr/>
        <a:lstStyle/>
        <a:p>
          <a:endParaRPr lang="ru-RU"/>
        </a:p>
      </dgm:t>
    </dgm:pt>
    <dgm:pt modelId="{BBE4A61D-E70E-45EA-8452-FFB3CB94A522}" type="sibTrans" cxnId="{E6316D8C-47FF-4C1E-9C99-8C8CBF299C08}">
      <dgm:prSet/>
      <dgm:spPr/>
      <dgm:t>
        <a:bodyPr/>
        <a:lstStyle/>
        <a:p>
          <a:endParaRPr lang="ru-RU"/>
        </a:p>
      </dgm:t>
    </dgm:pt>
    <dgm:pt modelId="{42A00609-C554-430B-95F5-BBA8202C55CB}" type="pres">
      <dgm:prSet presAssocID="{7F78456C-5E6A-4A1C-A922-AC63D5AACAF2}" presName="linear" presStyleCnt="0">
        <dgm:presLayoutVars>
          <dgm:dir/>
          <dgm:animLvl val="lvl"/>
          <dgm:resizeHandles val="exact"/>
        </dgm:presLayoutVars>
      </dgm:prSet>
      <dgm:spPr/>
    </dgm:pt>
    <dgm:pt modelId="{297C343D-F678-4A16-A96B-E96C0372A0FD}" type="pres">
      <dgm:prSet presAssocID="{6665E67B-7D1A-478D-ACA1-F523BEB5EF90}" presName="parentLin" presStyleCnt="0"/>
      <dgm:spPr/>
    </dgm:pt>
    <dgm:pt modelId="{9D85D24B-3500-4C60-A8B5-70116A5BF50B}" type="pres">
      <dgm:prSet presAssocID="{6665E67B-7D1A-478D-ACA1-F523BEB5EF90}" presName="parentLeftMargin" presStyleLbl="node1" presStyleIdx="0" presStyleCnt="3"/>
      <dgm:spPr/>
    </dgm:pt>
    <dgm:pt modelId="{C904B0CF-7601-47F0-916E-4975B69C4688}" type="pres">
      <dgm:prSet presAssocID="{6665E67B-7D1A-478D-ACA1-F523BEB5EF90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58C5751-5199-4171-B639-B5D7EAFC9DDA}" type="pres">
      <dgm:prSet presAssocID="{6665E67B-7D1A-478D-ACA1-F523BEB5EF90}" presName="negativeSpace" presStyleCnt="0"/>
      <dgm:spPr/>
    </dgm:pt>
    <dgm:pt modelId="{C755DF31-4881-4643-AD67-ADD9F82D6575}" type="pres">
      <dgm:prSet presAssocID="{6665E67B-7D1A-478D-ACA1-F523BEB5EF90}" presName="childText" presStyleLbl="conFgAcc1" presStyleIdx="0" presStyleCnt="3">
        <dgm:presLayoutVars>
          <dgm:bulletEnabled val="1"/>
        </dgm:presLayoutVars>
      </dgm:prSet>
      <dgm:spPr/>
    </dgm:pt>
    <dgm:pt modelId="{9BB4F889-E778-412F-8389-255CC096FA50}" type="pres">
      <dgm:prSet presAssocID="{D01E79CC-658B-4763-909F-AA53CB7BA2EE}" presName="spaceBetweenRectangles" presStyleCnt="0"/>
      <dgm:spPr/>
    </dgm:pt>
    <dgm:pt modelId="{44F0C303-7D69-4C05-B36E-744C2E385948}" type="pres">
      <dgm:prSet presAssocID="{8DB533F5-FC8E-4EB5-B1F8-EF99C45AF134}" presName="parentLin" presStyleCnt="0"/>
      <dgm:spPr/>
    </dgm:pt>
    <dgm:pt modelId="{8CC0B7E5-2B1A-4DEE-A32E-D5623BA0D7E1}" type="pres">
      <dgm:prSet presAssocID="{8DB533F5-FC8E-4EB5-B1F8-EF99C45AF134}" presName="parentLeftMargin" presStyleLbl="node1" presStyleIdx="0" presStyleCnt="3"/>
      <dgm:spPr/>
    </dgm:pt>
    <dgm:pt modelId="{5893CA42-513D-4530-9399-6EF0E27F9A91}" type="pres">
      <dgm:prSet presAssocID="{8DB533F5-FC8E-4EB5-B1F8-EF99C45AF13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E857261-C83E-4CC5-B89F-C7608DC05DA5}" type="pres">
      <dgm:prSet presAssocID="{8DB533F5-FC8E-4EB5-B1F8-EF99C45AF134}" presName="negativeSpace" presStyleCnt="0"/>
      <dgm:spPr/>
    </dgm:pt>
    <dgm:pt modelId="{2A1D18C9-83FF-4757-BBB5-C96CC63CD2D7}" type="pres">
      <dgm:prSet presAssocID="{8DB533F5-FC8E-4EB5-B1F8-EF99C45AF134}" presName="childText" presStyleLbl="conFgAcc1" presStyleIdx="1" presStyleCnt="3">
        <dgm:presLayoutVars>
          <dgm:bulletEnabled val="1"/>
        </dgm:presLayoutVars>
      </dgm:prSet>
      <dgm:spPr/>
    </dgm:pt>
    <dgm:pt modelId="{56D7324E-0D86-4A22-9ECA-84CD4D9D8086}" type="pres">
      <dgm:prSet presAssocID="{BC3AF793-18C0-4DA7-BC31-178D070327B3}" presName="spaceBetweenRectangles" presStyleCnt="0"/>
      <dgm:spPr/>
    </dgm:pt>
    <dgm:pt modelId="{C58D8EBC-03E2-4023-ABF3-002CDF767A0C}" type="pres">
      <dgm:prSet presAssocID="{9240F9EF-188C-4426-BF5E-3FCB1B057248}" presName="parentLin" presStyleCnt="0"/>
      <dgm:spPr/>
    </dgm:pt>
    <dgm:pt modelId="{0B6FE2EB-9B99-4F3B-BD89-01561691E594}" type="pres">
      <dgm:prSet presAssocID="{9240F9EF-188C-4426-BF5E-3FCB1B057248}" presName="parentLeftMargin" presStyleLbl="node1" presStyleIdx="1" presStyleCnt="3"/>
      <dgm:spPr/>
    </dgm:pt>
    <dgm:pt modelId="{8BE5BC6F-92D4-441F-982F-90584822AFB8}" type="pres">
      <dgm:prSet presAssocID="{9240F9EF-188C-4426-BF5E-3FCB1B05724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26A2CFD1-8ADC-40BC-BAA6-6815F3B34570}" type="pres">
      <dgm:prSet presAssocID="{9240F9EF-188C-4426-BF5E-3FCB1B057248}" presName="negativeSpace" presStyleCnt="0"/>
      <dgm:spPr/>
    </dgm:pt>
    <dgm:pt modelId="{DE644BD0-7396-4F00-B7B2-A63670784668}" type="pres">
      <dgm:prSet presAssocID="{9240F9EF-188C-4426-BF5E-3FCB1B05724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F5CCF84-B6D9-46D7-A4B9-31B8B5CA6A2A}" srcId="{7F78456C-5E6A-4A1C-A922-AC63D5AACAF2}" destId="{8DB533F5-FC8E-4EB5-B1F8-EF99C45AF134}" srcOrd="1" destOrd="0" parTransId="{087B7244-DEC5-45A2-BB6C-79174EFE2440}" sibTransId="{BC3AF793-18C0-4DA7-BC31-178D070327B3}"/>
    <dgm:cxn modelId="{C2112435-4C33-4771-8684-CB1390DFE8E2}" type="presOf" srcId="{6665E67B-7D1A-478D-ACA1-F523BEB5EF90}" destId="{C904B0CF-7601-47F0-916E-4975B69C4688}" srcOrd="1" destOrd="0" presId="urn:microsoft.com/office/officeart/2005/8/layout/list1"/>
    <dgm:cxn modelId="{E6316D8C-47FF-4C1E-9C99-8C8CBF299C08}" srcId="{7F78456C-5E6A-4A1C-A922-AC63D5AACAF2}" destId="{9240F9EF-188C-4426-BF5E-3FCB1B057248}" srcOrd="2" destOrd="0" parTransId="{8ED96822-1791-4E2F-8C4A-215B84F01AD1}" sibTransId="{BBE4A61D-E70E-45EA-8452-FFB3CB94A522}"/>
    <dgm:cxn modelId="{095BEA29-E476-4362-8BF9-F6E3ACF371D1}" type="presOf" srcId="{6665E67B-7D1A-478D-ACA1-F523BEB5EF90}" destId="{9D85D24B-3500-4C60-A8B5-70116A5BF50B}" srcOrd="0" destOrd="0" presId="urn:microsoft.com/office/officeart/2005/8/layout/list1"/>
    <dgm:cxn modelId="{A58D1D5B-2F88-490E-816F-0BE86F195C41}" srcId="{7F78456C-5E6A-4A1C-A922-AC63D5AACAF2}" destId="{6665E67B-7D1A-478D-ACA1-F523BEB5EF90}" srcOrd="0" destOrd="0" parTransId="{68748200-9A15-4C8F-916B-442A51576F85}" sibTransId="{D01E79CC-658B-4763-909F-AA53CB7BA2EE}"/>
    <dgm:cxn modelId="{8CD90820-7AFE-42DA-AE36-FC4222AA33C9}" type="presOf" srcId="{8DB533F5-FC8E-4EB5-B1F8-EF99C45AF134}" destId="{8CC0B7E5-2B1A-4DEE-A32E-D5623BA0D7E1}" srcOrd="0" destOrd="0" presId="urn:microsoft.com/office/officeart/2005/8/layout/list1"/>
    <dgm:cxn modelId="{B4AAE64A-DAB7-408B-8347-61C28387029B}" type="presOf" srcId="{7F78456C-5E6A-4A1C-A922-AC63D5AACAF2}" destId="{42A00609-C554-430B-95F5-BBA8202C55CB}" srcOrd="0" destOrd="0" presId="urn:microsoft.com/office/officeart/2005/8/layout/list1"/>
    <dgm:cxn modelId="{ABC00FFC-9024-4CF8-8867-81FF1B15336F}" type="presOf" srcId="{9240F9EF-188C-4426-BF5E-3FCB1B057248}" destId="{0B6FE2EB-9B99-4F3B-BD89-01561691E594}" srcOrd="0" destOrd="0" presId="urn:microsoft.com/office/officeart/2005/8/layout/list1"/>
    <dgm:cxn modelId="{5297D8A2-5A0B-4489-86EA-310BFA1F12E0}" type="presOf" srcId="{8DB533F5-FC8E-4EB5-B1F8-EF99C45AF134}" destId="{5893CA42-513D-4530-9399-6EF0E27F9A91}" srcOrd="1" destOrd="0" presId="urn:microsoft.com/office/officeart/2005/8/layout/list1"/>
    <dgm:cxn modelId="{7CC70C0C-5307-4990-BB78-3C132076B314}" type="presOf" srcId="{9240F9EF-188C-4426-BF5E-3FCB1B057248}" destId="{8BE5BC6F-92D4-441F-982F-90584822AFB8}" srcOrd="1" destOrd="0" presId="urn:microsoft.com/office/officeart/2005/8/layout/list1"/>
    <dgm:cxn modelId="{58E1CB9E-96BC-4B9E-B806-267217E045D3}" type="presParOf" srcId="{42A00609-C554-430B-95F5-BBA8202C55CB}" destId="{297C343D-F678-4A16-A96B-E96C0372A0FD}" srcOrd="0" destOrd="0" presId="urn:microsoft.com/office/officeart/2005/8/layout/list1"/>
    <dgm:cxn modelId="{293322FD-AA46-4534-B672-9C40BFBC2805}" type="presParOf" srcId="{297C343D-F678-4A16-A96B-E96C0372A0FD}" destId="{9D85D24B-3500-4C60-A8B5-70116A5BF50B}" srcOrd="0" destOrd="0" presId="urn:microsoft.com/office/officeart/2005/8/layout/list1"/>
    <dgm:cxn modelId="{57810C75-8CD8-4FD5-BFE5-D402ADA5E06C}" type="presParOf" srcId="{297C343D-F678-4A16-A96B-E96C0372A0FD}" destId="{C904B0CF-7601-47F0-916E-4975B69C4688}" srcOrd="1" destOrd="0" presId="urn:microsoft.com/office/officeart/2005/8/layout/list1"/>
    <dgm:cxn modelId="{E56B4CC4-F66E-4A47-99E4-081E34138670}" type="presParOf" srcId="{42A00609-C554-430B-95F5-BBA8202C55CB}" destId="{E58C5751-5199-4171-B639-B5D7EAFC9DDA}" srcOrd="1" destOrd="0" presId="urn:microsoft.com/office/officeart/2005/8/layout/list1"/>
    <dgm:cxn modelId="{F8706DAD-95F4-4A43-B28C-7B0988980654}" type="presParOf" srcId="{42A00609-C554-430B-95F5-BBA8202C55CB}" destId="{C755DF31-4881-4643-AD67-ADD9F82D6575}" srcOrd="2" destOrd="0" presId="urn:microsoft.com/office/officeart/2005/8/layout/list1"/>
    <dgm:cxn modelId="{0EDB0AE8-D57C-4F49-A778-FC9C972F3867}" type="presParOf" srcId="{42A00609-C554-430B-95F5-BBA8202C55CB}" destId="{9BB4F889-E778-412F-8389-255CC096FA50}" srcOrd="3" destOrd="0" presId="urn:microsoft.com/office/officeart/2005/8/layout/list1"/>
    <dgm:cxn modelId="{4C2C796F-5133-45FC-8B95-CA9D9EDD2509}" type="presParOf" srcId="{42A00609-C554-430B-95F5-BBA8202C55CB}" destId="{44F0C303-7D69-4C05-B36E-744C2E385948}" srcOrd="4" destOrd="0" presId="urn:microsoft.com/office/officeart/2005/8/layout/list1"/>
    <dgm:cxn modelId="{BD3F4595-978B-4AA4-8961-D6C1F8BCF02E}" type="presParOf" srcId="{44F0C303-7D69-4C05-B36E-744C2E385948}" destId="{8CC0B7E5-2B1A-4DEE-A32E-D5623BA0D7E1}" srcOrd="0" destOrd="0" presId="urn:microsoft.com/office/officeart/2005/8/layout/list1"/>
    <dgm:cxn modelId="{53E018E1-013F-4CAE-8285-06E4AEB7E885}" type="presParOf" srcId="{44F0C303-7D69-4C05-B36E-744C2E385948}" destId="{5893CA42-513D-4530-9399-6EF0E27F9A91}" srcOrd="1" destOrd="0" presId="urn:microsoft.com/office/officeart/2005/8/layout/list1"/>
    <dgm:cxn modelId="{7B1AC719-FD01-446E-A27C-12DE8F774447}" type="presParOf" srcId="{42A00609-C554-430B-95F5-BBA8202C55CB}" destId="{5E857261-C83E-4CC5-B89F-C7608DC05DA5}" srcOrd="5" destOrd="0" presId="urn:microsoft.com/office/officeart/2005/8/layout/list1"/>
    <dgm:cxn modelId="{F8110BDA-3EA4-4969-BCEE-0D4A081213ED}" type="presParOf" srcId="{42A00609-C554-430B-95F5-BBA8202C55CB}" destId="{2A1D18C9-83FF-4757-BBB5-C96CC63CD2D7}" srcOrd="6" destOrd="0" presId="urn:microsoft.com/office/officeart/2005/8/layout/list1"/>
    <dgm:cxn modelId="{D5F4A8ED-0637-4245-AE41-FDC0DB14BE1B}" type="presParOf" srcId="{42A00609-C554-430B-95F5-BBA8202C55CB}" destId="{56D7324E-0D86-4A22-9ECA-84CD4D9D8086}" srcOrd="7" destOrd="0" presId="urn:microsoft.com/office/officeart/2005/8/layout/list1"/>
    <dgm:cxn modelId="{D12F62DC-0415-4654-83CB-E2FEF31D4E67}" type="presParOf" srcId="{42A00609-C554-430B-95F5-BBA8202C55CB}" destId="{C58D8EBC-03E2-4023-ABF3-002CDF767A0C}" srcOrd="8" destOrd="0" presId="urn:microsoft.com/office/officeart/2005/8/layout/list1"/>
    <dgm:cxn modelId="{23142761-A2DE-410F-AF9B-12F1402E8D9B}" type="presParOf" srcId="{C58D8EBC-03E2-4023-ABF3-002CDF767A0C}" destId="{0B6FE2EB-9B99-4F3B-BD89-01561691E594}" srcOrd="0" destOrd="0" presId="urn:microsoft.com/office/officeart/2005/8/layout/list1"/>
    <dgm:cxn modelId="{D6C5B599-AF8E-452C-8B05-E9D988D1971A}" type="presParOf" srcId="{C58D8EBC-03E2-4023-ABF3-002CDF767A0C}" destId="{8BE5BC6F-92D4-441F-982F-90584822AFB8}" srcOrd="1" destOrd="0" presId="urn:microsoft.com/office/officeart/2005/8/layout/list1"/>
    <dgm:cxn modelId="{49BAB402-A987-40DD-AF2E-D3DEA3333BFC}" type="presParOf" srcId="{42A00609-C554-430B-95F5-BBA8202C55CB}" destId="{26A2CFD1-8ADC-40BC-BAA6-6815F3B34570}" srcOrd="9" destOrd="0" presId="urn:microsoft.com/office/officeart/2005/8/layout/list1"/>
    <dgm:cxn modelId="{9B2145B0-1061-454C-B225-2C2551CAD697}" type="presParOf" srcId="{42A00609-C554-430B-95F5-BBA8202C55CB}" destId="{DE644BD0-7396-4F00-B7B2-A63670784668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6C363CC-28EF-46C1-BE2C-24E678FBE10B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A4F246-93EF-4C70-8C26-8376893FD2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785794"/>
            <a:ext cx="6786610" cy="194675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КАЛЕНДАРЬ ПРИРОДЫ И ТРУДА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5072074"/>
            <a:ext cx="2957506" cy="107157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Выполнила студентка группы ПНК-3.1 Пичугина Александра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3306" y="428604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СЕЗОН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" name="Схема 40"/>
          <p:cNvGraphicFramePr/>
          <p:nvPr/>
        </p:nvGraphicFramePr>
        <p:xfrm>
          <a:off x="642910" y="1000108"/>
          <a:ext cx="7358114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4" name="Прямая со стрелкой 43"/>
          <p:cNvCxnSpPr/>
          <p:nvPr/>
        </p:nvCxnSpPr>
        <p:spPr>
          <a:xfrm rot="5400000" flipH="1" flipV="1">
            <a:off x="5072066" y="2643182"/>
            <a:ext cx="500066" cy="50006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50004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МЕСЯЦ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4286248" y="1643050"/>
          <a:ext cx="4310050" cy="3278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57158" y="1500174"/>
            <a:ext cx="38576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Лопнули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тугие почки,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проклюнулись листочки,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Расцвела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саду сирень,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каждым днём длиннее день.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Куртку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тёплую снимай!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нам пришёл цветущий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2428868"/>
          <a:ext cx="4286275" cy="257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325"/>
                <a:gridCol w="612325"/>
                <a:gridCol w="612325"/>
                <a:gridCol w="612325"/>
                <a:gridCol w="612325"/>
                <a:gridCol w="612325"/>
                <a:gridCol w="612325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Пн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Вт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Чт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Пт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Сб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43240" y="357166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КАЛЕНДАРЬ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s://ykl-res.azureedge.net/393dea6c-0d70-4bb4-ada9-dcb224b5588c/%D0%A3%D1%81%D0%BB%D0%BE%D0%B2%D0%BD%D1%8B%D0%B5%D0%B7%D0%BD%D0%B0%D0%BA%D0%B8p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14488"/>
            <a:ext cx="3857652" cy="370278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628" y="1071546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1857364"/>
            <a:ext cx="4286280" cy="50006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4546" y="1928802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285728"/>
            <a:ext cx="278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fsd.multiurok.ru/html/2022/04/27/s_6269776b5462f/php3StUFC_Daty-maj_html_f907b7f0a924977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6929486" cy="5197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fsd.multiurok.ru/html/2017/09/24/s_59c7d02ee1a3c/img3.jp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/>
          <a:stretch>
            <a:fillRect/>
          </a:stretch>
        </p:blipFill>
        <p:spPr bwMode="auto">
          <a:xfrm>
            <a:off x="571471" y="1571612"/>
            <a:ext cx="7572429" cy="4139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s://com-business.ru/wp-content/uploads/f/b/7/fb795606acbede516f183b4dda353427.jpeg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7059" t="43530" r="21176" b="7842"/>
          <a:stretch>
            <a:fillRect/>
          </a:stretch>
        </p:blipFill>
        <p:spPr bwMode="auto">
          <a:xfrm>
            <a:off x="571472" y="1357298"/>
            <a:ext cx="7872006" cy="40005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357166"/>
            <a:ext cx="2357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ПРИМЕТЫ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357166"/>
            <a:ext cx="5357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ЛЮДЕЙ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i.siteapi.org/GksOv5AWJ7PAlCDYWjFre7sWpvY=/0x0:960x720/f602067e19c1499.s2.siteapi.org/img/21k1oowvzpggo0w0kwwwcwkcgo0ow8"/>
          <p:cNvPicPr>
            <a:picLocks noChangeAspect="1" noChangeArrowheads="1"/>
          </p:cNvPicPr>
          <p:nvPr/>
        </p:nvPicPr>
        <p:blipFill>
          <a:blip r:embed="rId2">
            <a:lum bright="-10000" contrast="40000"/>
          </a:blip>
          <a:srcRect l="3214" t="40001" r="8928" b="14285"/>
          <a:stretch>
            <a:fillRect/>
          </a:stretch>
        </p:blipFill>
        <p:spPr bwMode="auto">
          <a:xfrm>
            <a:off x="571472" y="1214422"/>
            <a:ext cx="7505455" cy="2928958"/>
          </a:xfrm>
          <a:prstGeom prst="rect">
            <a:avLst/>
          </a:prstGeom>
          <a:noFill/>
        </p:spPr>
      </p:pic>
      <p:sp>
        <p:nvSpPr>
          <p:cNvPr id="20484" name="AutoShape 4" descr="https://1.bp.blogspot.com/-KwLHBRwnYAc/XqZ8jUsgC1I/AAAAAAAAeis/n_1SFsAGu4MKqHxdB7M5xSYvvflTCA65ACLcBGAsYHQ/w1200-h630-p-k-no-nu/maxresdefaul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1.bp.blogspot.com/-KwLHBRwnYAc/XqZ8jUsgC1I/AAAAAAAAeis/n_1SFsAGu4MKqHxdB7M5xSYvvflTCA65ACLcBGAsYHQ/w1200-h630-p-k-no-nu/maxresdefaul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1.bp.blogspot.com/-KwLHBRwnYAc/XqZ8jUsgC1I/AAAAAAAAeis/n_1SFsAGu4MKqHxdB7M5xSYvvflTCA65ACLcBGAsYHQ/w1200-h630-p-k-no-nu/maxresdefaul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https://detkamonline.ru/800/600/https/1.bp.blogspot.com/-890OPJyDJS0/YIZrG4qOTUI/AAAAAAAAI8A/OXWAchqnTJg4BqMJCYUBnlIe4cxVtT3tgCNcBGAsYHQ/s1217/IMG_20210426_12241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2" name="Picture 12" descr="http://ds368.omsk.obr55.ru/files/2020/04/screen17.jpg"/>
          <p:cNvPicPr>
            <a:picLocks noChangeAspect="1" noChangeArrowheads="1"/>
          </p:cNvPicPr>
          <p:nvPr/>
        </p:nvPicPr>
        <p:blipFill>
          <a:blip r:embed="rId3"/>
          <a:srcRect l="1754" t="11696" r="3509" b="4094"/>
          <a:stretch>
            <a:fillRect/>
          </a:stretch>
        </p:blipFill>
        <p:spPr bwMode="auto">
          <a:xfrm>
            <a:off x="3500430" y="3643314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risovki.com/wp-content/uploads/2021/03/img734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l="64558" t="16878"/>
          <a:stretch>
            <a:fillRect/>
          </a:stretch>
        </p:blipFill>
        <p:spPr bwMode="auto">
          <a:xfrm>
            <a:off x="928662" y="1214422"/>
            <a:ext cx="2891256" cy="50856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00496" y="1428736"/>
            <a:ext cx="39290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Май – это месяц травы и цветов. Природа в мае полностью оживает, расцветает. Появляются первые цветы: одуванчики, мать-и-мачеха, ландыши, медуница. Расцветает черёмуха, сирень. Царит красота. Насекомых стало больше. Сначала появились мухи, потом пчёлы и бабочки.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357166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ИЗМЕНЕНИЯ В ПРИРОДЕ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</TotalTime>
  <Words>151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КАЛЕНДАРЬ ПРИРОДЫ И ТРУДА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16</cp:revision>
  <dcterms:created xsi:type="dcterms:W3CDTF">2023-01-13T17:14:33Z</dcterms:created>
  <dcterms:modified xsi:type="dcterms:W3CDTF">2023-01-13T19:48:24Z</dcterms:modified>
</cp:coreProperties>
</file>