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F9B-F177-45A9-9622-F7DBC1A4957C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37F6-5A94-4B1C-8848-050E5864C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887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F9B-F177-45A9-9622-F7DBC1A4957C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37F6-5A94-4B1C-8848-050E5864C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03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F9B-F177-45A9-9622-F7DBC1A4957C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37F6-5A94-4B1C-8848-050E5864C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521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F9B-F177-45A9-9622-F7DBC1A4957C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37F6-5A94-4B1C-8848-050E5864C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449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F9B-F177-45A9-9622-F7DBC1A4957C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37F6-5A94-4B1C-8848-050E5864C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769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F9B-F177-45A9-9622-F7DBC1A4957C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37F6-5A94-4B1C-8848-050E5864C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594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F9B-F177-45A9-9622-F7DBC1A4957C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37F6-5A94-4B1C-8848-050E5864C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658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F9B-F177-45A9-9622-F7DBC1A4957C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37F6-5A94-4B1C-8848-050E5864C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795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F9B-F177-45A9-9622-F7DBC1A4957C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37F6-5A94-4B1C-8848-050E5864C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64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F9B-F177-45A9-9622-F7DBC1A4957C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37F6-5A94-4B1C-8848-050E5864C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53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6CF9B-F177-45A9-9622-F7DBC1A4957C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737F6-5A94-4B1C-8848-050E5864C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558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6CF9B-F177-45A9-9622-F7DBC1A4957C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737F6-5A94-4B1C-8848-050E5864C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44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gif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99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  <p:pic>
        <p:nvPicPr>
          <p:cNvPr id="4" name="Picture 2" descr="C:\Users\Work\Desktop\featured-pia68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5" name="Picture 3" descr="C:\Users\Work\Desktop\rocket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28144" y="12926170"/>
            <a:ext cx="534452" cy="534452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</p:pic>
      <p:pic>
        <p:nvPicPr>
          <p:cNvPr id="8" name="Picture 7" descr="C:\Users\Work\Desktop\Satellit01Colourbox_13642281277089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4652" y="187288"/>
            <a:ext cx="2871900" cy="1914600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</p:pic>
      <p:pic>
        <p:nvPicPr>
          <p:cNvPr id="9" name="Picture 7" descr="C:\Users\Work\Desktop\Satellit01Colourbox_13642281277089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0043" y="1343934"/>
            <a:ext cx="3429555" cy="2286370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</p:pic>
      <p:pic>
        <p:nvPicPr>
          <p:cNvPr id="10" name="Picture 6" descr="C:\Users\Work\Desktop\i (5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2995" y="4776624"/>
            <a:ext cx="2880320" cy="1972194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532" y="1344568"/>
            <a:ext cx="3421066" cy="2285736"/>
          </a:xfrm>
          <a:prstGeom prst="rect">
            <a:avLst/>
          </a:prstGeom>
        </p:spPr>
      </p:pic>
      <p:pic>
        <p:nvPicPr>
          <p:cNvPr id="13" name="Picture 3" descr="C:\Users\Work\Desktop\rocket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43118" y="4107342"/>
            <a:ext cx="2641476" cy="2641476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</p:pic>
      <p:pic>
        <p:nvPicPr>
          <p:cNvPr id="14" name="Picture 4" descr="C:\Users\Work\Desktop\i (2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43117" y="4107342"/>
            <a:ext cx="2641477" cy="2641476"/>
          </a:xfrm>
          <a:prstGeom prst="rect">
            <a:avLst/>
          </a:prstGeom>
          <a:noFill/>
        </p:spPr>
      </p:pic>
      <p:pic>
        <p:nvPicPr>
          <p:cNvPr id="15" name="Picture 3" descr="C:\Users\Work\Desktop\rocket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21532" y="325008"/>
            <a:ext cx="2641476" cy="2641476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</p:pic>
      <p:pic>
        <p:nvPicPr>
          <p:cNvPr id="1028" name="Picture 4" descr="https://cache3.youla.io/files/images/720_720_out/5e/8b/5e8b1c36bd36c071be01069b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3162" y="325008"/>
            <a:ext cx="2619845" cy="264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https://cdn1.ozone.ru/s3/multimedia-o/610593254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cdn1.ozone.ru/s3/multimedia-o/6105932544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kabakovich.com/wp-content/uploads/2021/09/space-shuttle-launch-3d-animation_snm6vdbl__f0005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51" y="191766"/>
            <a:ext cx="2863481" cy="191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7" descr="C:\Users\Work\Desktop\Satellit01Colourbox_13642281277089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75660" y="4517672"/>
            <a:ext cx="3346719" cy="2231146"/>
          </a:xfrm>
          <a:prstGeom prst="rect">
            <a:avLst/>
          </a:prstGeom>
          <a:noFill/>
          <a:ln w="254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950033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6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02" y="202216"/>
            <a:ext cx="2942140" cy="16513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648" y="202216"/>
            <a:ext cx="2819311" cy="165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2907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User</cp:lastModifiedBy>
  <cp:revision>8</cp:revision>
  <dcterms:created xsi:type="dcterms:W3CDTF">2023-01-12T09:00:26Z</dcterms:created>
  <dcterms:modified xsi:type="dcterms:W3CDTF">2023-01-27T10:02:19Z</dcterms:modified>
</cp:coreProperties>
</file>