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7" r:id="rId2"/>
    <p:sldId id="270" r:id="rId3"/>
    <p:sldId id="264" r:id="rId4"/>
    <p:sldId id="280" r:id="rId5"/>
    <p:sldId id="281" r:id="rId6"/>
    <p:sldId id="275" r:id="rId7"/>
    <p:sldId id="289" r:id="rId8"/>
    <p:sldId id="267" r:id="rId9"/>
    <p:sldId id="29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03" autoAdjust="0"/>
  </p:normalViewPr>
  <p:slideViewPr>
    <p:cSldViewPr>
      <p:cViewPr varScale="1">
        <p:scale>
          <a:sx n="83" d="100"/>
          <a:sy n="83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1CD2-CE3A-4A2F-8AF7-D5BC0A1972D6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BEBF4-C251-443D-AE8A-E7E0EF8CBA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258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4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microsoft.com/office/2007/relationships/hdphoto" Target="../media/hdphoto2.wdp"/><Relationship Id="rId4" Type="http://schemas.microsoft.com/office/2007/relationships/hdphoto" Target="../media/hdphoto1.wdp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18" Type="http://schemas.openxmlformats.org/officeDocument/2006/relationships/image" Target="../media/image65.png"/><Relationship Id="rId26" Type="http://schemas.openxmlformats.org/officeDocument/2006/relationships/image" Target="../media/image73.png"/><Relationship Id="rId3" Type="http://schemas.openxmlformats.org/officeDocument/2006/relationships/image" Target="../media/image51.png"/><Relationship Id="rId21" Type="http://schemas.openxmlformats.org/officeDocument/2006/relationships/image" Target="../media/image68.png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17" Type="http://schemas.openxmlformats.org/officeDocument/2006/relationships/image" Target="../media/image64.png"/><Relationship Id="rId25" Type="http://schemas.openxmlformats.org/officeDocument/2006/relationships/image" Target="../media/image72.png"/><Relationship Id="rId2" Type="http://schemas.openxmlformats.org/officeDocument/2006/relationships/image" Target="../media/image50.jpe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29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24" Type="http://schemas.openxmlformats.org/officeDocument/2006/relationships/image" Target="../media/image71.png"/><Relationship Id="rId32" Type="http://schemas.openxmlformats.org/officeDocument/2006/relationships/image" Target="../media/image79.png"/><Relationship Id="rId5" Type="http://schemas.openxmlformats.org/officeDocument/2006/relationships/image" Target="../media/image52.png"/><Relationship Id="rId15" Type="http://schemas.openxmlformats.org/officeDocument/2006/relationships/image" Target="../media/image62.png"/><Relationship Id="rId23" Type="http://schemas.openxmlformats.org/officeDocument/2006/relationships/image" Target="../media/image70.png"/><Relationship Id="rId28" Type="http://schemas.openxmlformats.org/officeDocument/2006/relationships/image" Target="../media/image75.png"/><Relationship Id="rId10" Type="http://schemas.openxmlformats.org/officeDocument/2006/relationships/image" Target="../media/image57.png"/><Relationship Id="rId19" Type="http://schemas.openxmlformats.org/officeDocument/2006/relationships/image" Target="../media/image66.png"/><Relationship Id="rId31" Type="http://schemas.openxmlformats.org/officeDocument/2006/relationships/image" Target="../media/image78.png"/><Relationship Id="rId4" Type="http://schemas.microsoft.com/office/2007/relationships/hdphoto" Target="../media/hdphoto3.wdp"/><Relationship Id="rId9" Type="http://schemas.openxmlformats.org/officeDocument/2006/relationships/image" Target="../media/image56.png"/><Relationship Id="rId14" Type="http://schemas.openxmlformats.org/officeDocument/2006/relationships/image" Target="../media/image61.png"/><Relationship Id="rId22" Type="http://schemas.openxmlformats.org/officeDocument/2006/relationships/image" Target="../media/image69.png"/><Relationship Id="rId27" Type="http://schemas.openxmlformats.org/officeDocument/2006/relationships/image" Target="../media/image74.png"/><Relationship Id="rId30" Type="http://schemas.openxmlformats.org/officeDocument/2006/relationships/image" Target="../media/image7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руговорот воды в природе\Картинки\BACKGROU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28934"/>
          </a:xfrm>
          <a:prstGeom prst="rect">
            <a:avLst/>
          </a:prstGeom>
          <a:noFill/>
        </p:spPr>
      </p:pic>
      <p:pic>
        <p:nvPicPr>
          <p:cNvPr id="2050" name="Picture 2" descr="F:\Круговорот воды в природе\Картинки\0001-001-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2770290"/>
            <a:ext cx="3452805" cy="3972806"/>
          </a:xfrm>
          <a:prstGeom prst="rect">
            <a:avLst/>
          </a:prstGeom>
          <a:noFill/>
        </p:spPr>
      </p:pic>
      <p:pic>
        <p:nvPicPr>
          <p:cNvPr id="2051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9481" y="2995408"/>
            <a:ext cx="1071570" cy="1472386"/>
          </a:xfrm>
          <a:prstGeom prst="rect">
            <a:avLst/>
          </a:prstGeom>
          <a:noFill/>
        </p:spPr>
      </p:pic>
      <p:pic>
        <p:nvPicPr>
          <p:cNvPr id="5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69397" y="3006530"/>
            <a:ext cx="1071570" cy="1472386"/>
          </a:xfrm>
          <a:prstGeom prst="rect">
            <a:avLst/>
          </a:prstGeom>
          <a:noFill/>
        </p:spPr>
      </p:pic>
      <p:pic>
        <p:nvPicPr>
          <p:cNvPr id="8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67346" y="4869160"/>
            <a:ext cx="1071570" cy="1472386"/>
          </a:xfrm>
          <a:prstGeom prst="rect">
            <a:avLst/>
          </a:prstGeom>
          <a:noFill/>
        </p:spPr>
      </p:pic>
      <p:pic>
        <p:nvPicPr>
          <p:cNvPr id="9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5720" y="4000504"/>
            <a:ext cx="1071570" cy="1472386"/>
          </a:xfrm>
          <a:prstGeom prst="rect">
            <a:avLst/>
          </a:prstGeom>
          <a:noFill/>
        </p:spPr>
      </p:pic>
      <p:pic>
        <p:nvPicPr>
          <p:cNvPr id="2052" name="Picture 4" descr="F:\Круговорот воды в природе\Картинки\sonce_na_prozrachnom_fone_7_1619433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214290"/>
            <a:ext cx="2778976" cy="2556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642" y="596701"/>
            <a:ext cx="3039168" cy="19855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840" y="4201827"/>
            <a:ext cx="1072989" cy="1475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  <a14:imgEffect>
                      <a14:artisticPhotocopy/>
                    </a14:imgEffect>
                    <a14:imgEffect>
                      <a14:sharpenSoften amount="-50000"/>
                    </a14:imgEffect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2500"/>
          <a:stretch/>
        </p:blipFill>
        <p:spPr>
          <a:xfrm>
            <a:off x="729725" y="260648"/>
            <a:ext cx="2304256" cy="194421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9069" y="1449238"/>
            <a:ext cx="1140051" cy="2231329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915" y="620055"/>
            <a:ext cx="2017951" cy="1225402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103910"/>
            <a:ext cx="2011854" cy="148145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8281" y="3568164"/>
            <a:ext cx="2011854" cy="18411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235" y="2225788"/>
            <a:ext cx="2571539" cy="153863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483" y="2081030"/>
            <a:ext cx="2572735" cy="15363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4643446"/>
            <a:ext cx="2572735" cy="153632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31879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705" y="888617"/>
            <a:ext cx="6639119" cy="33591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389" y="2583728"/>
            <a:ext cx="731583" cy="9998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854" y="2147325"/>
            <a:ext cx="731583" cy="9998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181" y="1683023"/>
            <a:ext cx="731583" cy="9998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187" y="1792293"/>
            <a:ext cx="731583" cy="9998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72" y="1100759"/>
            <a:ext cx="731583" cy="9998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99293" y="2120451"/>
            <a:ext cx="731583" cy="9998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1424" y="2716807"/>
            <a:ext cx="731583" cy="9998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695" y="1439301"/>
            <a:ext cx="731583" cy="10059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1425" y="1711574"/>
            <a:ext cx="731583" cy="100592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392" y="3046767"/>
            <a:ext cx="731583" cy="100592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3288" y="2535608"/>
            <a:ext cx="731583" cy="100592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055" y="2743184"/>
            <a:ext cx="731583" cy="10059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949" y="2179235"/>
            <a:ext cx="731583" cy="100592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211" y="3477467"/>
            <a:ext cx="5760466" cy="304851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422" y="3750330"/>
            <a:ext cx="3999323" cy="269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5" y="764704"/>
            <a:ext cx="3258954" cy="19910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717" y="5157192"/>
            <a:ext cx="1415263" cy="16274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443" y="4562919"/>
            <a:ext cx="236061" cy="3245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085184"/>
            <a:ext cx="329805" cy="4534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897" y="6165304"/>
            <a:ext cx="365792" cy="5029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6753" y="4841681"/>
            <a:ext cx="215279" cy="2960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678" y="4015314"/>
            <a:ext cx="134679" cy="18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4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785" y="4501737"/>
            <a:ext cx="1420491" cy="16277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221088"/>
            <a:ext cx="329213" cy="457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2003" y="5295350"/>
            <a:ext cx="520646" cy="7231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2980" y="5659570"/>
            <a:ext cx="648072" cy="9000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661" y="5879693"/>
            <a:ext cx="487466" cy="679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0841">
            <a:off x="4436200" y="3504153"/>
            <a:ext cx="403090" cy="662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6312">
            <a:off x="4969296" y="3503772"/>
            <a:ext cx="380977" cy="40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38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48680"/>
            <a:ext cx="2121592" cy="17679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188640"/>
            <a:ext cx="2401227" cy="2713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692" y="3275595"/>
            <a:ext cx="2048434" cy="20484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362509"/>
            <a:ext cx="5029315" cy="24954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5100" y="2217848"/>
            <a:ext cx="2121592" cy="21154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638" y="4437112"/>
            <a:ext cx="2298334" cy="26563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51798"/>
            <a:ext cx="1875601" cy="21567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9401" y="1791603"/>
            <a:ext cx="598781" cy="8233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1184" y="406548"/>
            <a:ext cx="614712" cy="84522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6490" y="2304061"/>
            <a:ext cx="549828" cy="75601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772" y="764704"/>
            <a:ext cx="463018" cy="6366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831" y="2665862"/>
            <a:ext cx="463336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7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руговорот воды в природе\Картинки\BACKGROU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28934"/>
          </a:xfrm>
          <a:prstGeom prst="rect">
            <a:avLst/>
          </a:prstGeom>
          <a:noFill/>
        </p:spPr>
      </p:pic>
      <p:pic>
        <p:nvPicPr>
          <p:cNvPr id="2051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9481" y="2995408"/>
            <a:ext cx="1071570" cy="1472386"/>
          </a:xfrm>
          <a:prstGeom prst="rect">
            <a:avLst/>
          </a:prstGeom>
          <a:noFill/>
        </p:spPr>
      </p:pic>
      <p:pic>
        <p:nvPicPr>
          <p:cNvPr id="5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69397" y="3006530"/>
            <a:ext cx="1071570" cy="1472386"/>
          </a:xfrm>
          <a:prstGeom prst="rect">
            <a:avLst/>
          </a:prstGeom>
          <a:noFill/>
        </p:spPr>
      </p:pic>
      <p:pic>
        <p:nvPicPr>
          <p:cNvPr id="8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83935" y="4825560"/>
            <a:ext cx="1071570" cy="1472386"/>
          </a:xfrm>
          <a:prstGeom prst="rect">
            <a:avLst/>
          </a:prstGeom>
          <a:noFill/>
        </p:spPr>
      </p:pic>
      <p:pic>
        <p:nvPicPr>
          <p:cNvPr id="9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5720" y="4000504"/>
            <a:ext cx="1071570" cy="1472386"/>
          </a:xfrm>
          <a:prstGeom prst="rect">
            <a:avLst/>
          </a:prstGeom>
          <a:noFill/>
        </p:spPr>
      </p:pic>
      <p:pic>
        <p:nvPicPr>
          <p:cNvPr id="2052" name="Picture 4" descr="F:\Круговорот воды в природе\Картинки\sonce_na_prozrachnom_fone_7_1619433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773" y="197313"/>
            <a:ext cx="2778976" cy="255600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840" y="4201827"/>
            <a:ext cx="1072989" cy="14753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5777" y="2708920"/>
            <a:ext cx="3456732" cy="39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93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63" b="88060" l="1629" r="957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860" y="5156646"/>
            <a:ext cx="1224136" cy="2671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5517232"/>
            <a:ext cx="1225402" cy="2682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5156101"/>
            <a:ext cx="1225402" cy="2682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138" y="5520060"/>
            <a:ext cx="864096" cy="1891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67" y="5235356"/>
            <a:ext cx="859611" cy="1889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156" y="5878363"/>
            <a:ext cx="859611" cy="1889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56" y="5556859"/>
            <a:ext cx="859611" cy="18899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67" y="380440"/>
            <a:ext cx="2226556" cy="205038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81757"/>
            <a:ext cx="2560852" cy="183489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894" y="839415"/>
            <a:ext cx="2130795" cy="13921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208" y="3069071"/>
            <a:ext cx="1981707" cy="19673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rot="14735246">
            <a:off x="5757478" y="3045144"/>
            <a:ext cx="484284" cy="75597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45145">
            <a:off x="6630936" y="3130023"/>
            <a:ext cx="896190" cy="76206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5" y="1628801"/>
            <a:ext cx="2009089" cy="136735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902" y="4860532"/>
            <a:ext cx="329213" cy="45724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4419" y="4689174"/>
            <a:ext cx="329213" cy="45724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648" y="4058299"/>
            <a:ext cx="329213" cy="45724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5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854" y="2954282"/>
            <a:ext cx="329213" cy="45724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5566" y="1704989"/>
            <a:ext cx="276899" cy="38458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366" y="2012686"/>
            <a:ext cx="190213" cy="264185"/>
          </a:xfrm>
          <a:prstGeom prst="rect">
            <a:avLst/>
          </a:prstGeom>
        </p:spPr>
      </p:pic>
      <p:pic>
        <p:nvPicPr>
          <p:cNvPr id="2048" name="Рисунок 2047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290" y="4022935"/>
            <a:ext cx="279599" cy="388332"/>
          </a:xfrm>
          <a:prstGeom prst="rect">
            <a:avLst/>
          </a:prstGeom>
        </p:spPr>
      </p:pic>
      <p:pic>
        <p:nvPicPr>
          <p:cNvPr id="2049" name="Рисунок 2048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984" y="3449173"/>
            <a:ext cx="789059" cy="907348"/>
          </a:xfrm>
          <a:prstGeom prst="rect">
            <a:avLst/>
          </a:prstGeom>
        </p:spPr>
      </p:pic>
      <p:pic>
        <p:nvPicPr>
          <p:cNvPr id="2051" name="Рисунок 2050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518" y="1853732"/>
            <a:ext cx="700654" cy="809283"/>
          </a:xfrm>
          <a:prstGeom prst="rect">
            <a:avLst/>
          </a:prstGeom>
        </p:spPr>
      </p:pic>
      <p:pic>
        <p:nvPicPr>
          <p:cNvPr id="2052" name="Рисунок 2051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834" y="4931103"/>
            <a:ext cx="786452" cy="908383"/>
          </a:xfrm>
          <a:prstGeom prst="rect">
            <a:avLst/>
          </a:prstGeom>
        </p:spPr>
      </p:pic>
      <p:pic>
        <p:nvPicPr>
          <p:cNvPr id="2053" name="Рисунок 2052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923" y="4340664"/>
            <a:ext cx="292633" cy="1097375"/>
          </a:xfrm>
          <a:prstGeom prst="rect">
            <a:avLst/>
          </a:prstGeom>
        </p:spPr>
      </p:pic>
      <p:pic>
        <p:nvPicPr>
          <p:cNvPr id="2055" name="Рисунок 2054"/>
          <p:cNvPicPr>
            <a:picLocks noChangeAspect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657" y="3052269"/>
            <a:ext cx="292633" cy="1097375"/>
          </a:xfrm>
          <a:prstGeom prst="rect">
            <a:avLst/>
          </a:prstGeom>
        </p:spPr>
      </p:pic>
      <p:pic>
        <p:nvPicPr>
          <p:cNvPr id="2057" name="Рисунок 2056"/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896" y="571326"/>
            <a:ext cx="902286" cy="621846"/>
          </a:xfrm>
          <a:prstGeom prst="rect">
            <a:avLst/>
          </a:prstGeom>
        </p:spPr>
      </p:pic>
      <p:pic>
        <p:nvPicPr>
          <p:cNvPr id="2059" name="Рисунок 2058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770" y="1370868"/>
            <a:ext cx="1188823" cy="164606"/>
          </a:xfrm>
          <a:prstGeom prst="rect">
            <a:avLst/>
          </a:prstGeom>
        </p:spPr>
      </p:pic>
      <p:pic>
        <p:nvPicPr>
          <p:cNvPr id="2060" name="Рисунок 2059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019" y="2250704"/>
            <a:ext cx="292633" cy="1097375"/>
          </a:xfrm>
          <a:prstGeom prst="rect">
            <a:avLst/>
          </a:prstGeom>
        </p:spPr>
      </p:pic>
      <p:pic>
        <p:nvPicPr>
          <p:cNvPr id="2061" name="Рисунок 2060"/>
          <p:cNvPicPr>
            <a:picLocks noChangeAspect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300" y="2608102"/>
            <a:ext cx="329213" cy="457240"/>
          </a:xfrm>
          <a:prstGeom prst="rect">
            <a:avLst/>
          </a:prstGeom>
        </p:spPr>
      </p:pic>
      <p:pic>
        <p:nvPicPr>
          <p:cNvPr id="2062" name="Рисунок 2061"/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549" y="2303508"/>
            <a:ext cx="329213" cy="457240"/>
          </a:xfrm>
          <a:prstGeom prst="rect">
            <a:avLst/>
          </a:prstGeom>
        </p:spPr>
      </p:pic>
      <p:pic>
        <p:nvPicPr>
          <p:cNvPr id="2063" name="Рисунок 2062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9302" y="2646626"/>
            <a:ext cx="131437" cy="582890"/>
          </a:xfrm>
          <a:prstGeom prst="rect">
            <a:avLst/>
          </a:prstGeom>
        </p:spPr>
      </p:pic>
      <p:pic>
        <p:nvPicPr>
          <p:cNvPr id="2064" name="Рисунок 2063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807" y="1799418"/>
            <a:ext cx="140220" cy="621846"/>
          </a:xfrm>
          <a:prstGeom prst="rect">
            <a:avLst/>
          </a:prstGeom>
        </p:spPr>
      </p:pic>
      <p:pic>
        <p:nvPicPr>
          <p:cNvPr id="2065" name="Рисунок 2064"/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236" y="2050955"/>
            <a:ext cx="140220" cy="621846"/>
          </a:xfrm>
          <a:prstGeom prst="rect">
            <a:avLst/>
          </a:prstGeom>
        </p:spPr>
      </p:pic>
      <p:pic>
        <p:nvPicPr>
          <p:cNvPr id="2066" name="Рисунок 2065"/>
          <p:cNvPicPr>
            <a:picLocks noChangeAspect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3952">
            <a:off x="6193244" y="4396929"/>
            <a:ext cx="753309" cy="406643"/>
          </a:xfrm>
          <a:prstGeom prst="rect">
            <a:avLst/>
          </a:prstGeom>
        </p:spPr>
      </p:pic>
      <p:pic>
        <p:nvPicPr>
          <p:cNvPr id="2067" name="Рисунок 2066"/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836" y="4617027"/>
            <a:ext cx="810838" cy="524301"/>
          </a:xfrm>
          <a:prstGeom prst="rect">
            <a:avLst/>
          </a:prstGeom>
        </p:spPr>
      </p:pic>
      <p:pic>
        <p:nvPicPr>
          <p:cNvPr id="2068" name="Рисунок 2067"/>
          <p:cNvPicPr>
            <a:picLocks noChangeAspect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386" y="5170530"/>
            <a:ext cx="280440" cy="39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59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5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75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5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25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75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75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75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75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75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75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75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75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руговорот воды в природе\Картинки\BACKGROU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928934"/>
          </a:xfrm>
          <a:prstGeom prst="rect">
            <a:avLst/>
          </a:prstGeom>
          <a:noFill/>
        </p:spPr>
      </p:pic>
      <p:pic>
        <p:nvPicPr>
          <p:cNvPr id="2051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5627" y="3094000"/>
            <a:ext cx="1071570" cy="1472386"/>
          </a:xfrm>
          <a:prstGeom prst="rect">
            <a:avLst/>
          </a:prstGeom>
          <a:noFill/>
        </p:spPr>
      </p:pic>
      <p:pic>
        <p:nvPicPr>
          <p:cNvPr id="5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69397" y="3006530"/>
            <a:ext cx="1071570" cy="1472386"/>
          </a:xfrm>
          <a:prstGeom prst="rect">
            <a:avLst/>
          </a:prstGeom>
          <a:noFill/>
        </p:spPr>
      </p:pic>
      <p:pic>
        <p:nvPicPr>
          <p:cNvPr id="8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83935" y="4825560"/>
            <a:ext cx="1071570" cy="1472386"/>
          </a:xfrm>
          <a:prstGeom prst="rect">
            <a:avLst/>
          </a:prstGeom>
          <a:noFill/>
        </p:spPr>
      </p:pic>
      <p:pic>
        <p:nvPicPr>
          <p:cNvPr id="9" name="Picture 3" descr="G:\Картинки\water-drop-clip-art-clipart-best-MMrbFx-clipart - Copy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5720" y="4000504"/>
            <a:ext cx="1071570" cy="1472386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1678" y="4613439"/>
            <a:ext cx="1072989" cy="14753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946" y="1898138"/>
            <a:ext cx="3456732" cy="39749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549937"/>
            <a:ext cx="59709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До новых встреч!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664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545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гбдоу39</dc:creator>
  <cp:lastModifiedBy>1</cp:lastModifiedBy>
  <cp:revision>59</cp:revision>
  <dcterms:created xsi:type="dcterms:W3CDTF">2019-03-26T09:34:09Z</dcterms:created>
  <dcterms:modified xsi:type="dcterms:W3CDTF">2023-01-30T10:33:28Z</dcterms:modified>
</cp:coreProperties>
</file>