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E15F18-27BC-43AB-A246-321BB50A24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D79EC5A-3EC7-4261-B7C0-66B3FD8C9E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4FDA60-EA3C-4337-9DCD-B55B530E9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B1A-81B3-4800-B85B-1ECAFBC16495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C2AB56-66DB-40F6-A494-348520C3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D412E9-23B5-47C5-846B-CD469D38C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FA7AB-8489-46FE-A2E3-682BE4A1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004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EA9FA1-33B5-424B-BBB6-8AA121641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3390000-9918-47ED-AC68-12BA8B01BC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94D24E-47FB-4767-8DC4-2858701FD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B1A-81B3-4800-B85B-1ECAFBC16495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8FB8A2-7AFC-4FF9-9F44-578AC8024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455829D-34E7-403B-AEDB-2EEC310B4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FA7AB-8489-46FE-A2E3-682BE4A1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678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84FA20A-0CA5-4867-BF8B-BE257BD37D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5D0B4A0-89FF-4DDC-A7A8-5A88BAC474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D7F0F4-209E-4381-BC4A-D1F05D6C6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B1A-81B3-4800-B85B-1ECAFBC16495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F97146-C987-4FFD-8BA9-FB6B96956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7212BB-2947-4995-9797-DA283B91F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FA7AB-8489-46FE-A2E3-682BE4A1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110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7C9EFB-92B8-4C88-8329-C64BD2553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F55963-70E2-4543-A2D9-CB586DE193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AA8A11-2902-432B-BC0E-24A6E566F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B1A-81B3-4800-B85B-1ECAFBC16495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55EC76-8CEB-4D68-B394-C02D17187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2D46B1-167D-4D06-BF95-D5B84FF07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FA7AB-8489-46FE-A2E3-682BE4A1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247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169F82-6F7B-4760-8250-6713D068C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7C6E1A-5C39-4495-B6D6-7F38CD6349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1CF7A2-9281-4685-A561-E93FD190A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B1A-81B3-4800-B85B-1ECAFBC16495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05AD12-67E7-41BB-B642-A074DCBA9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8B391D-4571-4368-906A-1F138222B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FA7AB-8489-46FE-A2E3-682BE4A1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660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DC2A54-94D7-4488-89B9-BD3FBE4B6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F16AF2-A261-4D0A-9F77-5B6CEB6A62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9664D50-3A5F-46DC-91C2-4E05FC53F7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B45400D-2302-4301-84AB-8561ED7B8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B1A-81B3-4800-B85B-1ECAFBC16495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F857383-7D86-4CD3-B6A5-7578300A2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1B17104-2B94-4EFC-BD80-87C6B53B9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FA7AB-8489-46FE-A2E3-682BE4A1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114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6A891D-D766-4520-9F07-4F0E26D4D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46F728-5162-4984-B89D-73FDEBD08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17EB7E4-FA1F-4DB1-BB49-10601A7F2C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E2D30AC-B3ED-49F3-8D02-040E0F686D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FBEA432-0E98-4301-9DAA-0CE025E2F1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54AE013-F0DE-4616-B082-02A625BFA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B1A-81B3-4800-B85B-1ECAFBC16495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CCCEECD-A79B-4C47-BB7E-417D12BAD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0139196-0DC0-4CBA-8A01-FFF9F57F4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FA7AB-8489-46FE-A2E3-682BE4A1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983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8B7F04-B7B6-4907-B730-E624A8DF9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CED5202-AC40-4B1A-8868-C6CCACADA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B1A-81B3-4800-B85B-1ECAFBC16495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A72B5F8-1802-4F4C-B202-5507ABE879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90EE8A1-372F-409D-82BA-16BEF82E8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FA7AB-8489-46FE-A2E3-682BE4A1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403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DEAC656-F3CF-4217-B7E1-E2DCE7942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B1A-81B3-4800-B85B-1ECAFBC16495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D7EDF93-439F-4BE3-AED5-252FBCDCE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89F68C5-9A67-48F6-9E75-6D1126722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FA7AB-8489-46FE-A2E3-682BE4A1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541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3EB238-D1AB-4E23-8658-EB077B143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5C4D8C-F696-45EA-8416-ACBEE7E71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BA0C87B-8C8A-4F22-80F4-2301C8ADE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8EC59FE-43A7-47B9-827A-6DB76CD1B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B1A-81B3-4800-B85B-1ECAFBC16495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5D13861-BF6B-4CA5-97CC-0629096EC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E2490FB-3652-4926-8946-E01C6841F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FA7AB-8489-46FE-A2E3-682BE4A1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63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4730D3-10C8-435E-8ADD-D3F619A38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5922247-FCA3-4488-9AAF-544A4AABA2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2FC878E-AD01-4009-B74F-FC44992484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6A420BB-64F9-494B-9153-0C6095F57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1DB1A-81B3-4800-B85B-1ECAFBC16495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4CEC54-BF6D-470C-85C1-E47BF7774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0601632-59FE-4D50-BB3D-80615A287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FA7AB-8489-46FE-A2E3-682BE4A1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026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A7FBD7-D47D-4B31-8CFA-86E340C55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76E841F-56A0-4F00-A42C-DF77631FF3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E2A59E-9D7F-4C7B-96BE-33EABD56AB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1DB1A-81B3-4800-B85B-1ECAFBC16495}" type="datetimeFigureOut">
              <a:rPr lang="ru-RU" smtClean="0"/>
              <a:t>16.10.2022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99A0AE7-8D81-48A3-ACFA-2FF2817BAD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0E57AE-B267-45C4-8B4F-620BBAAD8D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0FA7AB-8489-46FE-A2E3-682BE4A106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02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C22A9E-C128-4CCD-95CA-5E88250D2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48851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Музыкальная станция.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23AF9AFD-1F94-42BD-BD12-A9AA49AB77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0552375"/>
              </p:ext>
            </p:extLst>
          </p:nvPr>
        </p:nvGraphicFramePr>
        <p:xfrm>
          <a:off x="200417" y="488516"/>
          <a:ext cx="11862148" cy="626301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923896">
                  <a:extLst>
                    <a:ext uri="{9D8B030D-6E8A-4147-A177-3AD203B41FA5}">
                      <a16:colId xmlns:a16="http://schemas.microsoft.com/office/drawing/2014/main" val="1354705142"/>
                    </a:ext>
                  </a:extLst>
                </a:gridCol>
                <a:gridCol w="5938252">
                  <a:extLst>
                    <a:ext uri="{9D8B030D-6E8A-4147-A177-3AD203B41FA5}">
                      <a16:colId xmlns:a16="http://schemas.microsoft.com/office/drawing/2014/main" val="537127461"/>
                    </a:ext>
                  </a:extLst>
                </a:gridCol>
              </a:tblGrid>
              <a:tr h="6263013">
                <a:tc>
                  <a:txBody>
                    <a:bodyPr/>
                    <a:lstStyle/>
                    <a:p>
                      <a:pPr marL="80645" indent="97091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br>
                        <a:rPr lang="ru-RU" sz="900" dirty="0">
                          <a:effectLst/>
                        </a:rPr>
                      </a:br>
                      <a:br>
                        <a:rPr lang="ru-RU" sz="9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Россия - священная наша __,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Россия - __ наша страна.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Могучая воля, великая слава -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Твое достоянье на __времена!</a:t>
                      </a:r>
                      <a:br>
                        <a:rPr lang="ru-RU" sz="2400" dirty="0">
                          <a:effectLst/>
                        </a:rPr>
                      </a:b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Славься, ___ наше свободное,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Братских народов союз вековой,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Предками данная __ народная!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Славься, ___! Мы гордимся тобой!</a:t>
                      </a:r>
                      <a:br>
                        <a:rPr lang="ru-RU" sz="2400" dirty="0">
                          <a:effectLst/>
                        </a:rPr>
                      </a:b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От южных морей до ___ края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Раскинулись наши ___ и ___.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Одна ты на свете! Одна ты такая -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Хранимая Богом ___ земля!</a:t>
                      </a:r>
                    </a:p>
                    <a:p>
                      <a:pPr marL="105156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3" marR="4602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</a:rPr>
                        <a:t>Славься, Отечество наше __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Братских народов __ вековой,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__ данная мудрость народная!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Славься, страна! Мы гордимся тобой!</a:t>
                      </a:r>
                      <a:br>
                        <a:rPr lang="ru-RU" sz="2400" dirty="0">
                          <a:effectLst/>
                        </a:rPr>
                      </a:b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Широкий простор для __ и для жизни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Грядущие нам открывают __.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Нам силу дает наша верность Отчизне.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Так было, так есть и так будет __!</a:t>
                      </a:r>
                      <a:br>
                        <a:rPr lang="ru-RU" sz="2400" dirty="0">
                          <a:effectLst/>
                        </a:rPr>
                      </a:b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Славься, Отечество __ свободное,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Братских народов союз __,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Предками данная мудрость народная!</a:t>
                      </a:r>
                      <a:br>
                        <a:rPr lang="ru-RU" sz="2400" dirty="0">
                          <a:effectLst/>
                        </a:rPr>
                      </a:br>
                      <a:r>
                        <a:rPr lang="ru-RU" sz="2400" dirty="0">
                          <a:effectLst/>
                        </a:rPr>
                        <a:t>Славься, страна! Мы __ тобой!</a:t>
                      </a:r>
                    </a:p>
                    <a:p>
                      <a:pPr marL="105156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23" marR="46023" marT="0" marB="0"/>
                </a:tc>
                <a:extLst>
                  <a:ext uri="{0D108BD9-81ED-4DB2-BD59-A6C34878D82A}">
                    <a16:rowId xmlns:a16="http://schemas.microsoft.com/office/drawing/2014/main" val="1705666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4891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D84425-F6C1-45ED-ABA6-15F526B33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935"/>
            <a:ext cx="10515600" cy="57549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станция 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80F4AC2A-2B10-4BFB-8AFA-C6F7A54BB9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8561925"/>
              </p:ext>
            </p:extLst>
          </p:nvPr>
        </p:nvGraphicFramePr>
        <p:xfrm>
          <a:off x="353961" y="825909"/>
          <a:ext cx="5530649" cy="401156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24924">
                  <a:extLst>
                    <a:ext uri="{9D8B030D-6E8A-4147-A177-3AD203B41FA5}">
                      <a16:colId xmlns:a16="http://schemas.microsoft.com/office/drawing/2014/main" val="587192828"/>
                    </a:ext>
                  </a:extLst>
                </a:gridCol>
                <a:gridCol w="555949">
                  <a:extLst>
                    <a:ext uri="{9D8B030D-6E8A-4147-A177-3AD203B41FA5}">
                      <a16:colId xmlns:a16="http://schemas.microsoft.com/office/drawing/2014/main" val="1077866532"/>
                    </a:ext>
                  </a:extLst>
                </a:gridCol>
                <a:gridCol w="555949">
                  <a:extLst>
                    <a:ext uri="{9D8B030D-6E8A-4147-A177-3AD203B41FA5}">
                      <a16:colId xmlns:a16="http://schemas.microsoft.com/office/drawing/2014/main" val="190273063"/>
                    </a:ext>
                  </a:extLst>
                </a:gridCol>
                <a:gridCol w="555949">
                  <a:extLst>
                    <a:ext uri="{9D8B030D-6E8A-4147-A177-3AD203B41FA5}">
                      <a16:colId xmlns:a16="http://schemas.microsoft.com/office/drawing/2014/main" val="1026849169"/>
                    </a:ext>
                  </a:extLst>
                </a:gridCol>
                <a:gridCol w="555949">
                  <a:extLst>
                    <a:ext uri="{9D8B030D-6E8A-4147-A177-3AD203B41FA5}">
                      <a16:colId xmlns:a16="http://schemas.microsoft.com/office/drawing/2014/main" val="1430376936"/>
                    </a:ext>
                  </a:extLst>
                </a:gridCol>
                <a:gridCol w="555949">
                  <a:extLst>
                    <a:ext uri="{9D8B030D-6E8A-4147-A177-3AD203B41FA5}">
                      <a16:colId xmlns:a16="http://schemas.microsoft.com/office/drawing/2014/main" val="2183566427"/>
                    </a:ext>
                  </a:extLst>
                </a:gridCol>
                <a:gridCol w="556495">
                  <a:extLst>
                    <a:ext uri="{9D8B030D-6E8A-4147-A177-3AD203B41FA5}">
                      <a16:colId xmlns:a16="http://schemas.microsoft.com/office/drawing/2014/main" val="3004772563"/>
                    </a:ext>
                  </a:extLst>
                </a:gridCol>
                <a:gridCol w="556495">
                  <a:extLst>
                    <a:ext uri="{9D8B030D-6E8A-4147-A177-3AD203B41FA5}">
                      <a16:colId xmlns:a16="http://schemas.microsoft.com/office/drawing/2014/main" val="1239795267"/>
                    </a:ext>
                  </a:extLst>
                </a:gridCol>
                <a:gridCol w="556495">
                  <a:extLst>
                    <a:ext uri="{9D8B030D-6E8A-4147-A177-3AD203B41FA5}">
                      <a16:colId xmlns:a16="http://schemas.microsoft.com/office/drawing/2014/main" val="1242724086"/>
                    </a:ext>
                  </a:extLst>
                </a:gridCol>
                <a:gridCol w="556495">
                  <a:extLst>
                    <a:ext uri="{9D8B030D-6E8A-4147-A177-3AD203B41FA5}">
                      <a16:colId xmlns:a16="http://schemas.microsoft.com/office/drawing/2014/main" val="1742578497"/>
                    </a:ext>
                  </a:extLst>
                </a:gridCol>
              </a:tblGrid>
              <a:tr h="5014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2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3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4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5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6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7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8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9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10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182678"/>
                  </a:ext>
                </a:extLst>
              </a:tr>
              <a:tr h="5014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А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Б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В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Г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Д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Е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Ё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Ж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З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И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9035360"/>
                  </a:ext>
                </a:extLst>
              </a:tr>
              <a:tr h="5014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11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12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13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14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15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16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17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18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19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20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929873"/>
                  </a:ext>
                </a:extLst>
              </a:tr>
              <a:tr h="5014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Й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К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Л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М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Н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О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П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Р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С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Т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3302949"/>
                  </a:ext>
                </a:extLst>
              </a:tr>
              <a:tr h="5014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21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22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23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24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25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26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27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28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29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30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1257261"/>
                  </a:ext>
                </a:extLst>
              </a:tr>
              <a:tr h="5014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У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Ф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Х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Ц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Ч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Ш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Щ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Ь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Ы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Ъ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3500104"/>
                  </a:ext>
                </a:extLst>
              </a:tr>
              <a:tr h="5014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31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32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33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 grid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 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971576"/>
                  </a:ext>
                </a:extLst>
              </a:tr>
              <a:tr h="5014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Э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Ю</a:t>
                      </a:r>
                      <a:endParaRPr lang="ru-RU" sz="2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Я</a:t>
                      </a:r>
                      <a:endParaRPr lang="ru-RU" sz="2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7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752844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1868D4C7-065B-4127-B032-2A1D59712E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CAE639B-5C01-4B13-A63D-1E1D1D69A57B}"/>
              </a:ext>
            </a:extLst>
          </p:cNvPr>
          <p:cNvSpPr/>
          <p:nvPr/>
        </p:nvSpPr>
        <p:spPr>
          <a:xfrm>
            <a:off x="6096000" y="825909"/>
            <a:ext cx="5584723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25,6,13,16,3,6,12 2,6,9 18,16,5,10,15,29 25,20,16 19,16,13,16,3,6,11 2,6,9 17,6,19,15,10</a:t>
            </a:r>
          </a:p>
          <a:p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2800" dirty="0"/>
              <a:t>8,10,20,28 - 18,16,5,10,15,6 19,13,21,8,10,20,28</a:t>
            </a:r>
          </a:p>
          <a:p>
            <a:endParaRPr lang="ru-RU" sz="2800" dirty="0"/>
          </a:p>
          <a:p>
            <a:r>
              <a:rPr lang="ru-RU" sz="2800" dirty="0"/>
              <a:t>18,16,5,10,15,1 - 14,1,20,28 21,14,6,11 9,1 15,6,7 17,16,19,20,16,33,20,28</a:t>
            </a:r>
          </a:p>
          <a:p>
            <a:endParaRPr lang="ru-RU" sz="2800" dirty="0"/>
          </a:p>
          <a:p>
            <a:r>
              <a:rPr lang="ru-RU" sz="2800" dirty="0"/>
              <a:t>3,19,33,12,16,14,21 14,10,13,1 19,3,16,33 19,20,16,18,16,15.1</a:t>
            </a:r>
          </a:p>
          <a:p>
            <a:endParaRPr lang="ru-RU" sz="2400" dirty="0"/>
          </a:p>
          <a:p>
            <a:endParaRPr lang="ru-RU" sz="24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BA6DFF5-3F6C-4995-BE01-DED6629E586C}"/>
              </a:ext>
            </a:extLst>
          </p:cNvPr>
          <p:cNvSpPr/>
          <p:nvPr/>
        </p:nvSpPr>
        <p:spPr>
          <a:xfrm>
            <a:off x="6307390" y="2593080"/>
            <a:ext cx="53733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826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577F0B-5AEB-42E0-BBE1-2E293DF50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589934"/>
          </a:xfrm>
        </p:spPr>
        <p:txBody>
          <a:bodyPr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станция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s://ped-kopilka.ru/upload/blogs2/2019/11/1_9cdcb95967ab87f392e68e776993b3d3.jpg.jpg">
            <a:extLst>
              <a:ext uri="{FF2B5EF4-FFF2-40B4-BE49-F238E27FC236}">
                <a16:creationId xmlns:a16="http://schemas.microsoft.com/office/drawing/2014/main" id="{E5EEB4BD-B56D-485E-86DC-0142E03A553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52" y="589935"/>
            <a:ext cx="11488993" cy="61353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1393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18B8AD-9816-4D0C-BA31-DAE8BFDBF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8103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станция</a:t>
            </a:r>
          </a:p>
        </p:txBody>
      </p:sp>
      <p:pic>
        <p:nvPicPr>
          <p:cNvPr id="3076" name="Picture 4" descr="https://podelunchik.ru/wp-content/uploads/2021/07/podelka-golub-po-shablonam-vybor-materiala-dlya-raboty-i-poshagovaya-instrukcziya-41.jpg">
            <a:extLst>
              <a:ext uri="{FF2B5EF4-FFF2-40B4-BE49-F238E27FC236}">
                <a16:creationId xmlns:a16="http://schemas.microsoft.com/office/drawing/2014/main" id="{B6B0DA5D-9717-4478-9CC4-3E1EABA7F96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55" y="681037"/>
            <a:ext cx="3846487" cy="258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https://podelunchik.ru/wp-content/uploads/2021/07/podelka-golub-po-shablonam-vybor-materiala-dlya-raboty-i-poshagovaya-instrukcziya-38.jpg">
            <a:extLst>
              <a:ext uri="{FF2B5EF4-FFF2-40B4-BE49-F238E27FC236}">
                <a16:creationId xmlns:a16="http://schemas.microsoft.com/office/drawing/2014/main" id="{77B6742D-0B8E-4C5F-9B33-94647A73CD1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4852" y="530942"/>
            <a:ext cx="3138948" cy="27368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podelunchik.ru/wp-content/uploads/2021/07/podelka-golub-po-shablonam-vybor-materiala-dlya-raboty-i-poshagovaya-instrukcziya-40.jpg">
            <a:extLst>
              <a:ext uri="{FF2B5EF4-FFF2-40B4-BE49-F238E27FC236}">
                <a16:creationId xmlns:a16="http://schemas.microsoft.com/office/drawing/2014/main" id="{D3D32004-1C86-46B8-975B-1D23531E7DF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541" y="3267800"/>
            <a:ext cx="4925962" cy="3590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6890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FCE02A-FEC9-4C19-997A-62E9E41AE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4866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Патриотическая станция</a:t>
            </a:r>
          </a:p>
        </p:txBody>
      </p:sp>
      <p:pic>
        <p:nvPicPr>
          <p:cNvPr id="4098" name="Picture 2" descr="https://chero.rk.gov.ru/uploads/txteditor/chero/attachments/articles/d4/1d/8c/d98f00b204e9800998ecf8427e/phpQeDGi3_DSC_0924.JPG">
            <a:extLst>
              <a:ext uri="{FF2B5EF4-FFF2-40B4-BE49-F238E27FC236}">
                <a16:creationId xmlns:a16="http://schemas.microsoft.com/office/drawing/2014/main" id="{F91FECEB-301C-4BDE-B7B0-28EB95405AD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580" y="486697"/>
            <a:ext cx="8073999" cy="6410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5037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99</Words>
  <Application>Microsoft Office PowerPoint</Application>
  <PresentationFormat>Широкоэкранный</PresentationFormat>
  <Paragraphs>86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Музыкальная станция.</vt:lpstr>
      <vt:lpstr>Народная станция </vt:lpstr>
      <vt:lpstr>Интеллектуальная станция </vt:lpstr>
      <vt:lpstr>Творческая станция</vt:lpstr>
      <vt:lpstr>Патриотическая станция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Музыкальная станция </dc:title>
  <dc:creator>Tany</dc:creator>
  <cp:lastModifiedBy>Tany</cp:lastModifiedBy>
  <cp:revision>6</cp:revision>
  <dcterms:created xsi:type="dcterms:W3CDTF">2022-10-16T10:04:08Z</dcterms:created>
  <dcterms:modified xsi:type="dcterms:W3CDTF">2022-10-16T10:56:40Z</dcterms:modified>
</cp:coreProperties>
</file>