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6" r:id="rId2"/>
    <p:sldId id="286" r:id="rId3"/>
    <p:sldId id="287" r:id="rId4"/>
    <p:sldId id="288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35" autoAdjust="0"/>
    <p:restoredTop sz="94660"/>
  </p:normalViewPr>
  <p:slideViewPr>
    <p:cSldViewPr snapToGrid="0">
      <p:cViewPr varScale="1">
        <p:scale>
          <a:sx n="74" d="100"/>
          <a:sy n="74" d="100"/>
        </p:scale>
        <p:origin x="810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246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2A04A-4C2C-479A-8957-3552331467AA}" type="datetimeFigureOut">
              <a:rPr lang="ru-RU" smtClean="0"/>
              <a:t>вт 31.01.23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4C1F1-EC86-4B49-928E-76012331A0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319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6.sv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CBAE4B7-6884-4475-9B8C-C8F5A88308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9CAD2E68-5AF7-4F7D-BB27-C3C77E462E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E599FFC-4440-483A-B708-125B69185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31.01.23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5D511EF-5219-428B-BF4A-FB55002B8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411BB7A-D675-4EB2-B607-C20596F98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02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9A81100-FC4F-45B9-BEDD-8CBC408F8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1D4DF6A-8A15-4900-9368-056968BF83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57CA319-7024-4C11-8D3B-C8FC1368CE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DD48F651-1482-4643-A606-70BD88761B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81F928F0-27C5-4750-BEAA-F645285BFE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00CCB244-E9F8-4086-853C-E78F8D809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31.01.23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89FE147B-E436-43EB-8A3A-DF1756E36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16D91B2-F5AA-452E-A14F-D9A3B6EB7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20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CAAA6D4-3A7D-454A-81F5-0C2C7C0F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9DFA4F76-8F00-48C3-8C9B-D806D61AB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31.01.23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176A3FC8-A69D-4375-BF38-43322B238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EA408F36-5C13-49E1-A7DF-FF0F53F99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95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E4D50461-0C70-4BC2-B4FE-8B26FFE53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31.01.23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A67C622D-7EE5-4EEF-AC87-3B15CB3CA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C328E9CC-8439-45EA-9B6D-0D5CB44D3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01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B68373F-DC3B-4CA7-9FAF-020AA31D7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FCA0F11-2B40-40A0-8E44-CAAB3B6650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C83453B-8E81-4F0E-8F6F-7532D110FE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AA0481B-F104-49E2-858E-F498BAFE8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31.01.23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A0A39B1-4B94-4EB8-B10D-446AD7EF5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D9E7BDB-68A7-4EFF-8B9F-65507FBB1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390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EF788BC-BBE6-4E92-A8CA-BB59C430B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747B700C-AB27-4F3E-AAF1-897A5582D7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0E4933B-8F1C-45E2-97FB-325DC82387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6D7AB09-C73C-4A14-8956-14A7128BC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31.01.23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A399E13-581D-4E10-9665-6F7714AA5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E0A4E4E-F4F8-4DF1-BACE-5EE8B82E4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87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76D4319-800E-4124-AA1E-DA97C1E0A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2B2C507-437A-4B67-BBA9-579B09BE24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C7D1F57-6E52-462F-9123-F39DC3EAF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31.01.23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6165158-8864-4AE1-BEF8-46494BE66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9B6BF31-3997-443C-971A-D93AF4F66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603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79D3DE8B-6224-4085-95F2-6F01842A64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0ED5A554-E2FF-4916-9477-3A18A5FAB0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D2ABF90-9ABC-4C6E-B4DD-4E622A41E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31.01.23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8F2FEA5-169E-4616-87F6-D05C23BA5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1387BF7-480C-48B3-9388-77725AE53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176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Изображение выглядит как внешний, вода, закат&#10;&#10;Автоматически созданное описание">
            <a:extLst>
              <a:ext uri="{FF2B5EF4-FFF2-40B4-BE49-F238E27FC236}">
                <a16:creationId xmlns:a16="http://schemas.microsoft.com/office/drawing/2014/main" xmlns="" id="{1281AA60-39D6-45E0-99B8-9FC5A234F6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38" y="303433"/>
            <a:ext cx="7170683" cy="147210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2B44825-19EA-4B9F-A60E-21B35A380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31.01.23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F66A5F6-7510-42A0-A90D-89655CA0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058A404-6F48-4E1F-BFD6-94D24C68B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xmlns="" id="{3EB0E4B7-D223-4AF2-A8D7-C30230ECA01D}"/>
              </a:ext>
            </a:extLst>
          </p:cNvPr>
          <p:cNvCxnSpPr/>
          <p:nvPr userDrawn="1"/>
        </p:nvCxnSpPr>
        <p:spPr>
          <a:xfrm>
            <a:off x="1555531" y="1545021"/>
            <a:ext cx="3510455" cy="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Рисунок 10" descr="Головоломка со сплошной заливкой">
            <a:extLst>
              <a:ext uri="{FF2B5EF4-FFF2-40B4-BE49-F238E27FC236}">
                <a16:creationId xmlns:a16="http://schemas.microsoft.com/office/drawing/2014/main" xmlns="" id="{2B037416-1043-461C-9140-22B8D25ED4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 rot="16200000">
            <a:off x="11053904" y="4836347"/>
            <a:ext cx="914400" cy="914400"/>
          </a:xfrm>
          <a:prstGeom prst="rect">
            <a:avLst/>
          </a:prstGeom>
        </p:spPr>
      </p:pic>
      <p:pic>
        <p:nvPicPr>
          <p:cNvPr id="12" name="Рисунок 11" descr="Головоломка со сплошной заливкой">
            <a:extLst>
              <a:ext uri="{FF2B5EF4-FFF2-40B4-BE49-F238E27FC236}">
                <a16:creationId xmlns:a16="http://schemas.microsoft.com/office/drawing/2014/main" xmlns="" id="{6DD10018-EF9D-4C7E-A2BD-1642E3FA73B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0652233" y="5229253"/>
            <a:ext cx="914400" cy="914400"/>
          </a:xfrm>
          <a:prstGeom prst="rect">
            <a:avLst/>
          </a:prstGeom>
        </p:spPr>
      </p:pic>
      <p:pic>
        <p:nvPicPr>
          <p:cNvPr id="13" name="Рисунок 12" descr="Головоломка со сплошной заливкой">
            <a:extLst>
              <a:ext uri="{FF2B5EF4-FFF2-40B4-BE49-F238E27FC236}">
                <a16:creationId xmlns:a16="http://schemas.microsoft.com/office/drawing/2014/main" xmlns="" id="{6A2735F2-A2A0-4CDF-A7F0-C8410F3F9020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 rot="5400000">
            <a:off x="11011291" y="5580631"/>
            <a:ext cx="914400" cy="91440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08A49814-79F0-4898-931E-7C622906BCE9}"/>
              </a:ext>
            </a:extLst>
          </p:cNvPr>
          <p:cNvSpPr/>
          <p:nvPr userDrawn="1"/>
        </p:nvSpPr>
        <p:spPr>
          <a:xfrm>
            <a:off x="8358352" y="1481138"/>
            <a:ext cx="723900" cy="4191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>
            <a:extLst>
              <a:ext uri="{FF2B5EF4-FFF2-40B4-BE49-F238E27FC236}">
                <a16:creationId xmlns:a16="http://schemas.microsoft.com/office/drawing/2014/main" xmlns="" id="{5CF292E5-E046-4078-8029-342E92109FC9}"/>
              </a:ext>
            </a:extLst>
          </p:cNvPr>
          <p:cNvSpPr/>
          <p:nvPr userDrawn="1"/>
        </p:nvSpPr>
        <p:spPr>
          <a:xfrm>
            <a:off x="381000" y="3429000"/>
            <a:ext cx="558800" cy="520700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xmlns="" id="{78B59867-83D3-4A36-A48A-48C69FAC60FA}"/>
              </a:ext>
            </a:extLst>
          </p:cNvPr>
          <p:cNvSpPr/>
          <p:nvPr userDrawn="1"/>
        </p:nvSpPr>
        <p:spPr>
          <a:xfrm>
            <a:off x="1397000" y="6176963"/>
            <a:ext cx="635000" cy="63500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: фигура 16">
            <a:extLst>
              <a:ext uri="{FF2B5EF4-FFF2-40B4-BE49-F238E27FC236}">
                <a16:creationId xmlns:a16="http://schemas.microsoft.com/office/drawing/2014/main" xmlns="" id="{378FF557-D870-4C04-8D74-16851276E79F}"/>
              </a:ext>
            </a:extLst>
          </p:cNvPr>
          <p:cNvSpPr/>
          <p:nvPr userDrawn="1"/>
        </p:nvSpPr>
        <p:spPr>
          <a:xfrm>
            <a:off x="8791575" y="6062663"/>
            <a:ext cx="711994" cy="228600"/>
          </a:xfrm>
          <a:custGeom>
            <a:avLst/>
            <a:gdLst>
              <a:gd name="connsiteX0" fmla="*/ 0 w 711994"/>
              <a:gd name="connsiteY0" fmla="*/ 228600 h 228600"/>
              <a:gd name="connsiteX1" fmla="*/ 164306 w 711994"/>
              <a:gd name="connsiteY1" fmla="*/ 14287 h 228600"/>
              <a:gd name="connsiteX2" fmla="*/ 311944 w 711994"/>
              <a:gd name="connsiteY2" fmla="*/ 221456 h 228600"/>
              <a:gd name="connsiteX3" fmla="*/ 454819 w 711994"/>
              <a:gd name="connsiteY3" fmla="*/ 9525 h 228600"/>
              <a:gd name="connsiteX4" fmla="*/ 597694 w 711994"/>
              <a:gd name="connsiteY4" fmla="*/ 214312 h 228600"/>
              <a:gd name="connsiteX5" fmla="*/ 711994 w 711994"/>
              <a:gd name="connsiteY5" fmla="*/ 0 h 228600"/>
              <a:gd name="connsiteX6" fmla="*/ 711994 w 711994"/>
              <a:gd name="connsiteY6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994" h="228600">
                <a:moveTo>
                  <a:pt x="0" y="228600"/>
                </a:moveTo>
                <a:cubicBezTo>
                  <a:pt x="56157" y="122039"/>
                  <a:pt x="112315" y="15478"/>
                  <a:pt x="164306" y="14287"/>
                </a:cubicBezTo>
                <a:cubicBezTo>
                  <a:pt x="216297" y="13096"/>
                  <a:pt x="263525" y="222250"/>
                  <a:pt x="311944" y="221456"/>
                </a:cubicBezTo>
                <a:cubicBezTo>
                  <a:pt x="360363" y="220662"/>
                  <a:pt x="407194" y="10716"/>
                  <a:pt x="454819" y="9525"/>
                </a:cubicBezTo>
                <a:cubicBezTo>
                  <a:pt x="502444" y="8334"/>
                  <a:pt x="554832" y="215899"/>
                  <a:pt x="597694" y="214312"/>
                </a:cubicBezTo>
                <a:cubicBezTo>
                  <a:pt x="640556" y="212725"/>
                  <a:pt x="711994" y="0"/>
                  <a:pt x="711994" y="0"/>
                </a:cubicBezTo>
                <a:lnTo>
                  <a:pt x="711994" y="0"/>
                </a:ln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бъект 2">
            <a:extLst>
              <a:ext uri="{FF2B5EF4-FFF2-40B4-BE49-F238E27FC236}">
                <a16:creationId xmlns:a16="http://schemas.microsoft.com/office/drawing/2014/main" xmlns="" id="{2D595FCE-B296-4C87-81A7-13053D37576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13213" y="1825625"/>
            <a:ext cx="52578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91716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2B44825-19EA-4B9F-A60E-21B35A380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31.01.23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F66A5F6-7510-42A0-A90D-89655CA0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058A404-6F48-4E1F-BFD6-94D24C68B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xmlns="" id="{3EB0E4B7-D223-4AF2-A8D7-C30230ECA01D}"/>
              </a:ext>
            </a:extLst>
          </p:cNvPr>
          <p:cNvCxnSpPr/>
          <p:nvPr userDrawn="1"/>
        </p:nvCxnSpPr>
        <p:spPr>
          <a:xfrm>
            <a:off x="1555531" y="1545021"/>
            <a:ext cx="3510455" cy="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Рисунок 10" descr="Головоломка со сплошной заливкой">
            <a:extLst>
              <a:ext uri="{FF2B5EF4-FFF2-40B4-BE49-F238E27FC236}">
                <a16:creationId xmlns:a16="http://schemas.microsoft.com/office/drawing/2014/main" xmlns="" id="{2B037416-1043-461C-9140-22B8D25ED4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rot="16200000">
            <a:off x="11053904" y="4836347"/>
            <a:ext cx="914400" cy="914400"/>
          </a:xfrm>
          <a:prstGeom prst="rect">
            <a:avLst/>
          </a:prstGeom>
        </p:spPr>
      </p:pic>
      <p:pic>
        <p:nvPicPr>
          <p:cNvPr id="12" name="Рисунок 11" descr="Головоломка со сплошной заливкой">
            <a:extLst>
              <a:ext uri="{FF2B5EF4-FFF2-40B4-BE49-F238E27FC236}">
                <a16:creationId xmlns:a16="http://schemas.microsoft.com/office/drawing/2014/main" xmlns="" id="{6DD10018-EF9D-4C7E-A2BD-1642E3FA73B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0652233" y="5229253"/>
            <a:ext cx="914400" cy="914400"/>
          </a:xfrm>
          <a:prstGeom prst="rect">
            <a:avLst/>
          </a:prstGeom>
        </p:spPr>
      </p:pic>
      <p:pic>
        <p:nvPicPr>
          <p:cNvPr id="13" name="Рисунок 12" descr="Головоломка со сплошной заливкой">
            <a:extLst>
              <a:ext uri="{FF2B5EF4-FFF2-40B4-BE49-F238E27FC236}">
                <a16:creationId xmlns:a16="http://schemas.microsoft.com/office/drawing/2014/main" xmlns="" id="{6A2735F2-A2A0-4CDF-A7F0-C8410F3F902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 rot="5400000">
            <a:off x="11011291" y="5580631"/>
            <a:ext cx="914400" cy="91440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08A49814-79F0-4898-931E-7C622906BCE9}"/>
              </a:ext>
            </a:extLst>
          </p:cNvPr>
          <p:cNvSpPr/>
          <p:nvPr userDrawn="1"/>
        </p:nvSpPr>
        <p:spPr>
          <a:xfrm>
            <a:off x="7759700" y="990600"/>
            <a:ext cx="723900" cy="4191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>
            <a:extLst>
              <a:ext uri="{FF2B5EF4-FFF2-40B4-BE49-F238E27FC236}">
                <a16:creationId xmlns:a16="http://schemas.microsoft.com/office/drawing/2014/main" xmlns="" id="{5CF292E5-E046-4078-8029-342E92109FC9}"/>
              </a:ext>
            </a:extLst>
          </p:cNvPr>
          <p:cNvSpPr/>
          <p:nvPr userDrawn="1"/>
        </p:nvSpPr>
        <p:spPr>
          <a:xfrm>
            <a:off x="381000" y="3429000"/>
            <a:ext cx="558800" cy="520700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xmlns="" id="{78B59867-83D3-4A36-A48A-48C69FAC60FA}"/>
              </a:ext>
            </a:extLst>
          </p:cNvPr>
          <p:cNvSpPr/>
          <p:nvPr userDrawn="1"/>
        </p:nvSpPr>
        <p:spPr>
          <a:xfrm>
            <a:off x="1397000" y="6176963"/>
            <a:ext cx="635000" cy="63500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: фигура 16">
            <a:extLst>
              <a:ext uri="{FF2B5EF4-FFF2-40B4-BE49-F238E27FC236}">
                <a16:creationId xmlns:a16="http://schemas.microsoft.com/office/drawing/2014/main" xmlns="" id="{378FF557-D870-4C04-8D74-16851276E79F}"/>
              </a:ext>
            </a:extLst>
          </p:cNvPr>
          <p:cNvSpPr/>
          <p:nvPr userDrawn="1"/>
        </p:nvSpPr>
        <p:spPr>
          <a:xfrm>
            <a:off x="8791575" y="6062663"/>
            <a:ext cx="711994" cy="228600"/>
          </a:xfrm>
          <a:custGeom>
            <a:avLst/>
            <a:gdLst>
              <a:gd name="connsiteX0" fmla="*/ 0 w 711994"/>
              <a:gd name="connsiteY0" fmla="*/ 228600 h 228600"/>
              <a:gd name="connsiteX1" fmla="*/ 164306 w 711994"/>
              <a:gd name="connsiteY1" fmla="*/ 14287 h 228600"/>
              <a:gd name="connsiteX2" fmla="*/ 311944 w 711994"/>
              <a:gd name="connsiteY2" fmla="*/ 221456 h 228600"/>
              <a:gd name="connsiteX3" fmla="*/ 454819 w 711994"/>
              <a:gd name="connsiteY3" fmla="*/ 9525 h 228600"/>
              <a:gd name="connsiteX4" fmla="*/ 597694 w 711994"/>
              <a:gd name="connsiteY4" fmla="*/ 214312 h 228600"/>
              <a:gd name="connsiteX5" fmla="*/ 711994 w 711994"/>
              <a:gd name="connsiteY5" fmla="*/ 0 h 228600"/>
              <a:gd name="connsiteX6" fmla="*/ 711994 w 711994"/>
              <a:gd name="connsiteY6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994" h="228600">
                <a:moveTo>
                  <a:pt x="0" y="228600"/>
                </a:moveTo>
                <a:cubicBezTo>
                  <a:pt x="56157" y="122039"/>
                  <a:pt x="112315" y="15478"/>
                  <a:pt x="164306" y="14287"/>
                </a:cubicBezTo>
                <a:cubicBezTo>
                  <a:pt x="216297" y="13096"/>
                  <a:pt x="263525" y="222250"/>
                  <a:pt x="311944" y="221456"/>
                </a:cubicBezTo>
                <a:cubicBezTo>
                  <a:pt x="360363" y="220662"/>
                  <a:pt x="407194" y="10716"/>
                  <a:pt x="454819" y="9525"/>
                </a:cubicBezTo>
                <a:cubicBezTo>
                  <a:pt x="502444" y="8334"/>
                  <a:pt x="554832" y="215899"/>
                  <a:pt x="597694" y="214312"/>
                </a:cubicBezTo>
                <a:cubicBezTo>
                  <a:pt x="640556" y="212725"/>
                  <a:pt x="711994" y="0"/>
                  <a:pt x="711994" y="0"/>
                </a:cubicBezTo>
                <a:lnTo>
                  <a:pt x="711994" y="0"/>
                </a:ln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911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8EE590DB-9CB4-438D-9208-4CF7240D246B}"/>
              </a:ext>
            </a:extLst>
          </p:cNvPr>
          <p:cNvSpPr/>
          <p:nvPr userDrawn="1"/>
        </p:nvSpPr>
        <p:spPr>
          <a:xfrm>
            <a:off x="0" y="-1"/>
            <a:ext cx="12192000" cy="6347861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85583 w 12192000"/>
              <a:gd name="connsiteY2" fmla="*/ 3696101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0125777 w 12192000"/>
              <a:gd name="connsiteY2" fmla="*/ 4302492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0125777 w 12192000"/>
              <a:gd name="connsiteY2" fmla="*/ 4302492 h 6858000"/>
              <a:gd name="connsiteX3" fmla="*/ 10854089 w 12192000"/>
              <a:gd name="connsiteY3" fmla="*/ 5183204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1069053 w 12192000"/>
              <a:gd name="connsiteY2" fmla="*/ 4485372 h 6858000"/>
              <a:gd name="connsiteX3" fmla="*/ 10854089 w 12192000"/>
              <a:gd name="connsiteY3" fmla="*/ 5183204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347861"/>
              <a:gd name="connsiteX1" fmla="*/ 12192000 w 12192000"/>
              <a:gd name="connsiteY1" fmla="*/ 0 h 6347861"/>
              <a:gd name="connsiteX2" fmla="*/ 11069053 w 12192000"/>
              <a:gd name="connsiteY2" fmla="*/ 4485372 h 6347861"/>
              <a:gd name="connsiteX3" fmla="*/ 10854089 w 12192000"/>
              <a:gd name="connsiteY3" fmla="*/ 5183204 h 6347861"/>
              <a:gd name="connsiteX4" fmla="*/ 0 w 12192000"/>
              <a:gd name="connsiteY4" fmla="*/ 6347861 h 6347861"/>
              <a:gd name="connsiteX5" fmla="*/ 0 w 12192000"/>
              <a:gd name="connsiteY5" fmla="*/ 0 h 6347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347861">
                <a:moveTo>
                  <a:pt x="0" y="0"/>
                </a:moveTo>
                <a:lnTo>
                  <a:pt x="12192000" y="0"/>
                </a:lnTo>
                <a:lnTo>
                  <a:pt x="11069053" y="4485372"/>
                </a:lnTo>
                <a:lnTo>
                  <a:pt x="10854089" y="5183204"/>
                </a:lnTo>
                <a:lnTo>
                  <a:pt x="0" y="634786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42900" dist="38100" dir="4800000" sx="110000" sy="110000" algn="t" rotWithShape="0">
              <a:schemeClr val="accent2">
                <a:alpha val="4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27576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F1BCA107-CFFD-48D1-A7B4-CF209A294E14}"/>
              </a:ext>
            </a:extLst>
          </p:cNvPr>
          <p:cNvSpPr/>
          <p:nvPr userDrawn="1"/>
        </p:nvSpPr>
        <p:spPr>
          <a:xfrm>
            <a:off x="7823200" y="891623"/>
            <a:ext cx="723900" cy="4191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Изображение выглядит как внешний, вода, закат&#10;&#10;Автоматически созданное описание">
            <a:extLst>
              <a:ext uri="{FF2B5EF4-FFF2-40B4-BE49-F238E27FC236}">
                <a16:creationId xmlns:a16="http://schemas.microsoft.com/office/drawing/2014/main" xmlns="" id="{D4E8BCCB-F0E7-4D9A-99AF-1733EDE81A9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38" y="303433"/>
            <a:ext cx="7170683" cy="1472105"/>
          </a:xfrm>
          <a:prstGeom prst="rect">
            <a:avLst/>
          </a:prstGeom>
        </p:spPr>
      </p:pic>
      <p:sp>
        <p:nvSpPr>
          <p:cNvPr id="10" name="Равнобедренный треугольник 9">
            <a:extLst>
              <a:ext uri="{FF2B5EF4-FFF2-40B4-BE49-F238E27FC236}">
                <a16:creationId xmlns:a16="http://schemas.microsoft.com/office/drawing/2014/main" xmlns="" id="{9438F547-87A5-4930-A4C8-7EB1388C4384}"/>
              </a:ext>
            </a:extLst>
          </p:cNvPr>
          <p:cNvSpPr/>
          <p:nvPr userDrawn="1"/>
        </p:nvSpPr>
        <p:spPr>
          <a:xfrm>
            <a:off x="444500" y="3330023"/>
            <a:ext cx="558800" cy="520700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xmlns="" id="{16617FEA-EEA1-4848-B27D-C5F44B6E692A}"/>
              </a:ext>
            </a:extLst>
          </p:cNvPr>
          <p:cNvSpPr/>
          <p:nvPr userDrawn="1"/>
        </p:nvSpPr>
        <p:spPr>
          <a:xfrm>
            <a:off x="2171700" y="5103218"/>
            <a:ext cx="635000" cy="63500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: фигура 11">
            <a:extLst>
              <a:ext uri="{FF2B5EF4-FFF2-40B4-BE49-F238E27FC236}">
                <a16:creationId xmlns:a16="http://schemas.microsoft.com/office/drawing/2014/main" xmlns="" id="{F9006C45-C6CF-48CA-87B8-59CC06125627}"/>
              </a:ext>
            </a:extLst>
          </p:cNvPr>
          <p:cNvSpPr/>
          <p:nvPr userDrawn="1"/>
        </p:nvSpPr>
        <p:spPr>
          <a:xfrm>
            <a:off x="9172575" y="2344186"/>
            <a:ext cx="711994" cy="228600"/>
          </a:xfrm>
          <a:custGeom>
            <a:avLst/>
            <a:gdLst>
              <a:gd name="connsiteX0" fmla="*/ 0 w 711994"/>
              <a:gd name="connsiteY0" fmla="*/ 228600 h 228600"/>
              <a:gd name="connsiteX1" fmla="*/ 164306 w 711994"/>
              <a:gd name="connsiteY1" fmla="*/ 14287 h 228600"/>
              <a:gd name="connsiteX2" fmla="*/ 311944 w 711994"/>
              <a:gd name="connsiteY2" fmla="*/ 221456 h 228600"/>
              <a:gd name="connsiteX3" fmla="*/ 454819 w 711994"/>
              <a:gd name="connsiteY3" fmla="*/ 9525 h 228600"/>
              <a:gd name="connsiteX4" fmla="*/ 597694 w 711994"/>
              <a:gd name="connsiteY4" fmla="*/ 214312 h 228600"/>
              <a:gd name="connsiteX5" fmla="*/ 711994 w 711994"/>
              <a:gd name="connsiteY5" fmla="*/ 0 h 228600"/>
              <a:gd name="connsiteX6" fmla="*/ 711994 w 711994"/>
              <a:gd name="connsiteY6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994" h="228600">
                <a:moveTo>
                  <a:pt x="0" y="228600"/>
                </a:moveTo>
                <a:cubicBezTo>
                  <a:pt x="56157" y="122039"/>
                  <a:pt x="112315" y="15478"/>
                  <a:pt x="164306" y="14287"/>
                </a:cubicBezTo>
                <a:cubicBezTo>
                  <a:pt x="216297" y="13096"/>
                  <a:pt x="263525" y="222250"/>
                  <a:pt x="311944" y="221456"/>
                </a:cubicBezTo>
                <a:cubicBezTo>
                  <a:pt x="360363" y="220662"/>
                  <a:pt x="407194" y="10716"/>
                  <a:pt x="454819" y="9525"/>
                </a:cubicBezTo>
                <a:cubicBezTo>
                  <a:pt x="502444" y="8334"/>
                  <a:pt x="554832" y="215899"/>
                  <a:pt x="597694" y="214312"/>
                </a:cubicBezTo>
                <a:cubicBezTo>
                  <a:pt x="640556" y="212725"/>
                  <a:pt x="711994" y="0"/>
                  <a:pt x="711994" y="0"/>
                </a:cubicBezTo>
                <a:lnTo>
                  <a:pt x="711994" y="0"/>
                </a:ln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530352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938" y="365125"/>
            <a:ext cx="9585434" cy="1325563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0938" y="1954925"/>
            <a:ext cx="9585434" cy="42220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2B44825-19EA-4B9F-A60E-21B35A380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31.01.23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F66A5F6-7510-42A0-A90D-89655CA0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058A404-6F48-4E1F-BFD6-94D24C68B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xmlns="" id="{FD4906C8-32AE-405E-AD87-3E97AEF9DC21}"/>
              </a:ext>
            </a:extLst>
          </p:cNvPr>
          <p:cNvCxnSpPr/>
          <p:nvPr userDrawn="1"/>
        </p:nvCxnSpPr>
        <p:spPr>
          <a:xfrm>
            <a:off x="1555531" y="1545021"/>
            <a:ext cx="3510455" cy="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49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и объек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Изображение выглядит как внешний, вода, закат&#10;&#10;Автоматически созданное описание">
            <a:extLst>
              <a:ext uri="{FF2B5EF4-FFF2-40B4-BE49-F238E27FC236}">
                <a16:creationId xmlns:a16="http://schemas.microsoft.com/office/drawing/2014/main" xmlns="" id="{6FC643B6-E3A4-48D1-B2C5-D2C4557C793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38" y="303433"/>
            <a:ext cx="7170683" cy="147210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grpSp>
        <p:nvGrpSpPr>
          <p:cNvPr id="11" name="Рисунок 9" descr="Вертушка">
            <a:extLst>
              <a:ext uri="{FF2B5EF4-FFF2-40B4-BE49-F238E27FC236}">
                <a16:creationId xmlns:a16="http://schemas.microsoft.com/office/drawing/2014/main" xmlns="" id="{54ECDD7C-E578-44A2-938A-A20979372F6C}"/>
              </a:ext>
            </a:extLst>
          </p:cNvPr>
          <p:cNvGrpSpPr/>
          <p:nvPr/>
        </p:nvGrpSpPr>
        <p:grpSpPr>
          <a:xfrm>
            <a:off x="9559158" y="4227730"/>
            <a:ext cx="2940269" cy="2940269"/>
            <a:chOff x="8928537" y="3922930"/>
            <a:chExt cx="2940269" cy="2940269"/>
          </a:xfrm>
        </p:grpSpPr>
        <p:sp>
          <p:nvSpPr>
            <p:cNvPr id="12" name="Полилиния: фигура 11">
              <a:extLst>
                <a:ext uri="{FF2B5EF4-FFF2-40B4-BE49-F238E27FC236}">
                  <a16:creationId xmlns:a16="http://schemas.microsoft.com/office/drawing/2014/main" xmlns="" id="{F482E4A3-7210-46BB-8A0D-B66FCE6C4D9F}"/>
                </a:ext>
              </a:extLst>
            </p:cNvPr>
            <p:cNvSpPr/>
            <p:nvPr/>
          </p:nvSpPr>
          <p:spPr>
            <a:xfrm>
              <a:off x="10374169" y="5510859"/>
              <a:ext cx="49004" cy="980089"/>
            </a:xfrm>
            <a:custGeom>
              <a:avLst/>
              <a:gdLst>
                <a:gd name="connsiteX0" fmla="*/ 0 w 49004"/>
                <a:gd name="connsiteY0" fmla="*/ 0 h 980089"/>
                <a:gd name="connsiteX1" fmla="*/ 49004 w 49004"/>
                <a:gd name="connsiteY1" fmla="*/ 0 h 980089"/>
                <a:gd name="connsiteX2" fmla="*/ 49004 w 49004"/>
                <a:gd name="connsiteY2" fmla="*/ 980090 h 980089"/>
                <a:gd name="connsiteX3" fmla="*/ 0 w 49004"/>
                <a:gd name="connsiteY3" fmla="*/ 980090 h 980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004" h="980089">
                  <a:moveTo>
                    <a:pt x="0" y="0"/>
                  </a:moveTo>
                  <a:lnTo>
                    <a:pt x="49004" y="0"/>
                  </a:lnTo>
                  <a:lnTo>
                    <a:pt x="49004" y="980090"/>
                  </a:lnTo>
                  <a:lnTo>
                    <a:pt x="0" y="980090"/>
                  </a:lnTo>
                  <a:close/>
                </a:path>
              </a:pathLst>
            </a:custGeom>
            <a:solidFill>
              <a:srgbClr val="737373"/>
            </a:solidFill>
            <a:ln w="61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grpSp>
          <p:nvGrpSpPr>
            <p:cNvPr id="13" name="Рисунок 9" descr="Вертушка">
              <a:extLst>
                <a:ext uri="{FF2B5EF4-FFF2-40B4-BE49-F238E27FC236}">
                  <a16:creationId xmlns:a16="http://schemas.microsoft.com/office/drawing/2014/main" xmlns="" id="{54ECDD7C-E578-44A2-938A-A20979372F6C}"/>
                </a:ext>
              </a:extLst>
            </p:cNvPr>
            <p:cNvGrpSpPr/>
            <p:nvPr/>
          </p:nvGrpSpPr>
          <p:grpSpPr>
            <a:xfrm>
              <a:off x="9641309" y="4268168"/>
              <a:ext cx="1514723" cy="1514723"/>
              <a:chOff x="9641309" y="4268168"/>
              <a:chExt cx="1514723" cy="1514723"/>
            </a:xfrm>
          </p:grpSpPr>
          <p:sp>
            <p:nvSpPr>
              <p:cNvPr id="14" name="Полилиния: фигура 13">
                <a:extLst>
                  <a:ext uri="{FF2B5EF4-FFF2-40B4-BE49-F238E27FC236}">
                    <a16:creationId xmlns:a16="http://schemas.microsoft.com/office/drawing/2014/main" xmlns="" id="{307AF468-4E5A-4EAB-908A-97247191CB42}"/>
                  </a:ext>
                </a:extLst>
              </p:cNvPr>
              <p:cNvSpPr/>
              <p:nvPr/>
            </p:nvSpPr>
            <p:spPr>
              <a:xfrm>
                <a:off x="9753935" y="4652318"/>
                <a:ext cx="644735" cy="674117"/>
              </a:xfrm>
              <a:custGeom>
                <a:avLst/>
                <a:gdLst>
                  <a:gd name="connsiteX0" fmla="*/ 644736 w 644735"/>
                  <a:gd name="connsiteY0" fmla="*/ 373212 h 674117"/>
                  <a:gd name="connsiteX1" fmla="*/ 153938 w 644735"/>
                  <a:gd name="connsiteY1" fmla="*/ 674118 h 674117"/>
                  <a:gd name="connsiteX2" fmla="*/ 3267 w 644735"/>
                  <a:gd name="connsiteY2" fmla="*/ 511576 h 674117"/>
                  <a:gd name="connsiteX3" fmla="*/ 3592 w 644735"/>
                  <a:gd name="connsiteY3" fmla="*/ 494584 h 674117"/>
                  <a:gd name="connsiteX4" fmla="*/ 498176 w 644735"/>
                  <a:gd name="connsiteY4" fmla="*/ 0 h 674117"/>
                  <a:gd name="connsiteX5" fmla="*/ 644736 w 644735"/>
                  <a:gd name="connsiteY5" fmla="*/ 373212 h 674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4735" h="674117">
                    <a:moveTo>
                      <a:pt x="644736" y="373212"/>
                    </a:moveTo>
                    <a:lnTo>
                      <a:pt x="153938" y="674118"/>
                    </a:lnTo>
                    <a:lnTo>
                      <a:pt x="3267" y="511576"/>
                    </a:lnTo>
                    <a:cubicBezTo>
                      <a:pt x="-1211" y="506749"/>
                      <a:pt x="-1070" y="499239"/>
                      <a:pt x="3592" y="494584"/>
                    </a:cubicBezTo>
                    <a:lnTo>
                      <a:pt x="498176" y="0"/>
                    </a:lnTo>
                    <a:lnTo>
                      <a:pt x="644736" y="373212"/>
                    </a:lnTo>
                    <a:close/>
                  </a:path>
                </a:pathLst>
              </a:custGeom>
              <a:solidFill>
                <a:srgbClr val="505050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5" name="Полилиния: фигура 14">
                <a:extLst>
                  <a:ext uri="{FF2B5EF4-FFF2-40B4-BE49-F238E27FC236}">
                    <a16:creationId xmlns:a16="http://schemas.microsoft.com/office/drawing/2014/main" xmlns="" id="{22344650-814F-4ED1-8205-BC5671854D03}"/>
                  </a:ext>
                </a:extLst>
              </p:cNvPr>
              <p:cNvSpPr/>
              <p:nvPr/>
            </p:nvSpPr>
            <p:spPr>
              <a:xfrm>
                <a:off x="10025459" y="5025530"/>
                <a:ext cx="646531" cy="647975"/>
              </a:xfrm>
              <a:custGeom>
                <a:avLst/>
                <a:gdLst>
                  <a:gd name="connsiteX0" fmla="*/ 373212 w 646531"/>
                  <a:gd name="connsiteY0" fmla="*/ 0 h 647975"/>
                  <a:gd name="connsiteX1" fmla="*/ 645077 w 646531"/>
                  <a:gd name="connsiteY1" fmla="*/ 506841 h 647975"/>
                  <a:gd name="connsiteX2" fmla="*/ 642479 w 646531"/>
                  <a:gd name="connsiteY2" fmla="*/ 521732 h 647975"/>
                  <a:gd name="connsiteX3" fmla="*/ 502737 w 646531"/>
                  <a:gd name="connsiteY3" fmla="*/ 647662 h 647975"/>
                  <a:gd name="connsiteX4" fmla="*/ 501052 w 646531"/>
                  <a:gd name="connsiteY4" fmla="*/ 647619 h 647975"/>
                  <a:gd name="connsiteX5" fmla="*/ 0 w 646531"/>
                  <a:gd name="connsiteY5" fmla="*/ 146566 h 647975"/>
                  <a:gd name="connsiteX6" fmla="*/ 373212 w 646531"/>
                  <a:gd name="connsiteY6" fmla="*/ 0 h 64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6531" h="647975">
                    <a:moveTo>
                      <a:pt x="373212" y="0"/>
                    </a:moveTo>
                    <a:lnTo>
                      <a:pt x="645077" y="506841"/>
                    </a:lnTo>
                    <a:cubicBezTo>
                      <a:pt x="647741" y="511809"/>
                      <a:pt x="646669" y="517959"/>
                      <a:pt x="642479" y="521732"/>
                    </a:cubicBezTo>
                    <a:lnTo>
                      <a:pt x="502737" y="647662"/>
                    </a:lnTo>
                    <a:cubicBezTo>
                      <a:pt x="502253" y="648097"/>
                      <a:pt x="501512" y="648078"/>
                      <a:pt x="501052" y="647619"/>
                    </a:cubicBezTo>
                    <a:lnTo>
                      <a:pt x="0" y="146566"/>
                    </a:lnTo>
                    <a:lnTo>
                      <a:pt x="373212" y="0"/>
                    </a:lnTo>
                    <a:close/>
                  </a:path>
                </a:pathLst>
              </a:custGeom>
              <a:solidFill>
                <a:srgbClr val="737373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6" name="Полилиния: фигура 15">
                <a:extLst>
                  <a:ext uri="{FF2B5EF4-FFF2-40B4-BE49-F238E27FC236}">
                    <a16:creationId xmlns:a16="http://schemas.microsoft.com/office/drawing/2014/main" xmlns="" id="{9DB64937-0043-4368-9388-E2D802AE9478}"/>
                  </a:ext>
                </a:extLst>
              </p:cNvPr>
              <p:cNvSpPr/>
              <p:nvPr/>
            </p:nvSpPr>
            <p:spPr>
              <a:xfrm>
                <a:off x="10398671" y="4752189"/>
                <a:ext cx="644820" cy="674117"/>
              </a:xfrm>
              <a:custGeom>
                <a:avLst/>
                <a:gdLst>
                  <a:gd name="connsiteX0" fmla="*/ 0 w 644820"/>
                  <a:gd name="connsiteY0" fmla="*/ 273341 h 674117"/>
                  <a:gd name="connsiteX1" fmla="*/ 518363 w 644820"/>
                  <a:gd name="connsiteY1" fmla="*/ 0 h 674117"/>
                  <a:gd name="connsiteX2" fmla="*/ 641616 w 644820"/>
                  <a:gd name="connsiteY2" fmla="*/ 134958 h 674117"/>
                  <a:gd name="connsiteX3" fmla="*/ 641230 w 644820"/>
                  <a:gd name="connsiteY3" fmla="*/ 151883 h 674117"/>
                  <a:gd name="connsiteX4" fmla="*/ 118995 w 644820"/>
                  <a:gd name="connsiteY4" fmla="*/ 674118 h 674117"/>
                  <a:gd name="connsiteX5" fmla="*/ 0 w 644820"/>
                  <a:gd name="connsiteY5" fmla="*/ 273341 h 674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4820" h="674117">
                    <a:moveTo>
                      <a:pt x="0" y="273341"/>
                    </a:moveTo>
                    <a:lnTo>
                      <a:pt x="518363" y="0"/>
                    </a:lnTo>
                    <a:lnTo>
                      <a:pt x="641616" y="134958"/>
                    </a:lnTo>
                    <a:cubicBezTo>
                      <a:pt x="646032" y="139798"/>
                      <a:pt x="645867" y="147252"/>
                      <a:pt x="641230" y="151883"/>
                    </a:cubicBezTo>
                    <a:lnTo>
                      <a:pt x="118995" y="674118"/>
                    </a:lnTo>
                    <a:lnTo>
                      <a:pt x="0" y="273341"/>
                    </a:lnTo>
                    <a:close/>
                  </a:path>
                </a:pathLst>
              </a:custGeom>
              <a:solidFill>
                <a:srgbClr val="505050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7" name="Полилиния: фигура 16">
                <a:extLst>
                  <a:ext uri="{FF2B5EF4-FFF2-40B4-BE49-F238E27FC236}">
                    <a16:creationId xmlns:a16="http://schemas.microsoft.com/office/drawing/2014/main" xmlns="" id="{6A9BF32D-B81A-4AE6-B407-FE06DEF24631}"/>
                  </a:ext>
                </a:extLst>
              </p:cNvPr>
              <p:cNvSpPr/>
              <p:nvPr/>
            </p:nvSpPr>
            <p:spPr>
              <a:xfrm>
                <a:off x="10128393" y="4379643"/>
                <a:ext cx="649615" cy="645887"/>
              </a:xfrm>
              <a:custGeom>
                <a:avLst/>
                <a:gdLst>
                  <a:gd name="connsiteX0" fmla="*/ 270278 w 649615"/>
                  <a:gd name="connsiteY0" fmla="*/ 645887 h 645887"/>
                  <a:gd name="connsiteX1" fmla="*/ 0 w 649615"/>
                  <a:gd name="connsiteY1" fmla="*/ 124461 h 645887"/>
                  <a:gd name="connsiteX2" fmla="*/ 130762 w 649615"/>
                  <a:gd name="connsiteY2" fmla="*/ 3267 h 645887"/>
                  <a:gd name="connsiteX3" fmla="*/ 147755 w 649615"/>
                  <a:gd name="connsiteY3" fmla="*/ 3592 h 645887"/>
                  <a:gd name="connsiteX4" fmla="*/ 649616 w 649615"/>
                  <a:gd name="connsiteY4" fmla="*/ 505453 h 645887"/>
                  <a:gd name="connsiteX5" fmla="*/ 270278 w 649615"/>
                  <a:gd name="connsiteY5" fmla="*/ 645887 h 645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9615" h="645887">
                    <a:moveTo>
                      <a:pt x="270278" y="645887"/>
                    </a:moveTo>
                    <a:lnTo>
                      <a:pt x="0" y="124461"/>
                    </a:lnTo>
                    <a:lnTo>
                      <a:pt x="130762" y="3267"/>
                    </a:lnTo>
                    <a:cubicBezTo>
                      <a:pt x="135589" y="-1211"/>
                      <a:pt x="143099" y="-1070"/>
                      <a:pt x="147755" y="3592"/>
                    </a:cubicBezTo>
                    <a:lnTo>
                      <a:pt x="649616" y="505453"/>
                    </a:lnTo>
                    <a:lnTo>
                      <a:pt x="270278" y="645887"/>
                    </a:lnTo>
                    <a:close/>
                  </a:path>
                </a:pathLst>
              </a:custGeom>
              <a:solidFill>
                <a:srgbClr val="737373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8" name="Полилиния: фигура 17">
                <a:extLst>
                  <a:ext uri="{FF2B5EF4-FFF2-40B4-BE49-F238E27FC236}">
                    <a16:creationId xmlns:a16="http://schemas.microsoft.com/office/drawing/2014/main" xmlns="" id="{2C79CAB1-5FE4-4330-BD1D-B9C8CDC74CAE}"/>
                  </a:ext>
                </a:extLst>
              </p:cNvPr>
              <p:cNvSpPr/>
              <p:nvPr/>
            </p:nvSpPr>
            <p:spPr>
              <a:xfrm>
                <a:off x="9641309" y="4982237"/>
                <a:ext cx="757361" cy="693007"/>
              </a:xfrm>
              <a:custGeom>
                <a:avLst/>
                <a:gdLst>
                  <a:gd name="connsiteX0" fmla="*/ 757362 w 757361"/>
                  <a:gd name="connsiteY0" fmla="*/ 43294 h 693007"/>
                  <a:gd name="connsiteX1" fmla="*/ 694655 w 757361"/>
                  <a:gd name="connsiteY1" fmla="*/ 24617 h 693007"/>
                  <a:gd name="connsiteX2" fmla="*/ 107648 w 757361"/>
                  <a:gd name="connsiteY2" fmla="*/ 173235 h 693007"/>
                  <a:gd name="connsiteX3" fmla="*/ 107648 w 757361"/>
                  <a:gd name="connsiteY3" fmla="*/ 173235 h 693007"/>
                  <a:gd name="connsiteX4" fmla="*/ 107648 w 757361"/>
                  <a:gd name="connsiteY4" fmla="*/ 693007 h 693007"/>
                  <a:gd name="connsiteX5" fmla="*/ 757362 w 757361"/>
                  <a:gd name="connsiteY5" fmla="*/ 43294 h 693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7361" h="693007">
                    <a:moveTo>
                      <a:pt x="757362" y="43294"/>
                    </a:moveTo>
                    <a:lnTo>
                      <a:pt x="694655" y="24617"/>
                    </a:lnTo>
                    <a:cubicBezTo>
                      <a:pt x="486539" y="-37362"/>
                      <a:pt x="261198" y="19692"/>
                      <a:pt x="107648" y="173235"/>
                    </a:cubicBezTo>
                    <a:lnTo>
                      <a:pt x="107648" y="173235"/>
                    </a:lnTo>
                    <a:cubicBezTo>
                      <a:pt x="-35880" y="316763"/>
                      <a:pt x="-35886" y="549473"/>
                      <a:pt x="107648" y="693007"/>
                    </a:cubicBezTo>
                    <a:lnTo>
                      <a:pt x="757362" y="43294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9" name="Полилиния: фигура 18">
                <a:extLst>
                  <a:ext uri="{FF2B5EF4-FFF2-40B4-BE49-F238E27FC236}">
                    <a16:creationId xmlns:a16="http://schemas.microsoft.com/office/drawing/2014/main" xmlns="" id="{FDDD55D2-897D-4F21-909F-89F2871A516B}"/>
                  </a:ext>
                </a:extLst>
              </p:cNvPr>
              <p:cNvSpPr/>
              <p:nvPr/>
            </p:nvSpPr>
            <p:spPr>
              <a:xfrm>
                <a:off x="10355377" y="5025530"/>
                <a:ext cx="693007" cy="757361"/>
              </a:xfrm>
              <a:custGeom>
                <a:avLst/>
                <a:gdLst>
                  <a:gd name="connsiteX0" fmla="*/ 43294 w 693007"/>
                  <a:gd name="connsiteY0" fmla="*/ 0 h 757361"/>
                  <a:gd name="connsiteX1" fmla="*/ 24617 w 693007"/>
                  <a:gd name="connsiteY1" fmla="*/ 62707 h 757361"/>
                  <a:gd name="connsiteX2" fmla="*/ 173235 w 693007"/>
                  <a:gd name="connsiteY2" fmla="*/ 649714 h 757361"/>
                  <a:gd name="connsiteX3" fmla="*/ 173235 w 693007"/>
                  <a:gd name="connsiteY3" fmla="*/ 649714 h 757361"/>
                  <a:gd name="connsiteX4" fmla="*/ 693007 w 693007"/>
                  <a:gd name="connsiteY4" fmla="*/ 649714 h 757361"/>
                  <a:gd name="connsiteX5" fmla="*/ 43294 w 693007"/>
                  <a:gd name="connsiteY5" fmla="*/ 0 h 757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3007" h="757361">
                    <a:moveTo>
                      <a:pt x="43294" y="0"/>
                    </a:moveTo>
                    <a:lnTo>
                      <a:pt x="24617" y="62707"/>
                    </a:lnTo>
                    <a:cubicBezTo>
                      <a:pt x="-37362" y="270823"/>
                      <a:pt x="19692" y="496164"/>
                      <a:pt x="173235" y="649714"/>
                    </a:cubicBezTo>
                    <a:lnTo>
                      <a:pt x="173235" y="649714"/>
                    </a:lnTo>
                    <a:cubicBezTo>
                      <a:pt x="316763" y="793242"/>
                      <a:pt x="549473" y="793248"/>
                      <a:pt x="693007" y="649714"/>
                    </a:cubicBezTo>
                    <a:lnTo>
                      <a:pt x="432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20" name="Полилиния: фигура 19">
                <a:extLst>
                  <a:ext uri="{FF2B5EF4-FFF2-40B4-BE49-F238E27FC236}">
                    <a16:creationId xmlns:a16="http://schemas.microsoft.com/office/drawing/2014/main" xmlns="" id="{D440726B-8692-49FA-8017-66210F02DBB1}"/>
                  </a:ext>
                </a:extLst>
              </p:cNvPr>
              <p:cNvSpPr/>
              <p:nvPr/>
            </p:nvSpPr>
            <p:spPr>
              <a:xfrm>
                <a:off x="10398671" y="4375817"/>
                <a:ext cx="757361" cy="693007"/>
              </a:xfrm>
              <a:custGeom>
                <a:avLst/>
                <a:gdLst>
                  <a:gd name="connsiteX0" fmla="*/ 0 w 757361"/>
                  <a:gd name="connsiteY0" fmla="*/ 649714 h 693007"/>
                  <a:gd name="connsiteX1" fmla="*/ 62707 w 757361"/>
                  <a:gd name="connsiteY1" fmla="*/ 668391 h 693007"/>
                  <a:gd name="connsiteX2" fmla="*/ 649714 w 757361"/>
                  <a:gd name="connsiteY2" fmla="*/ 519772 h 693007"/>
                  <a:gd name="connsiteX3" fmla="*/ 649714 w 757361"/>
                  <a:gd name="connsiteY3" fmla="*/ 519772 h 693007"/>
                  <a:gd name="connsiteX4" fmla="*/ 649714 w 757361"/>
                  <a:gd name="connsiteY4" fmla="*/ 0 h 693007"/>
                  <a:gd name="connsiteX5" fmla="*/ 0 w 757361"/>
                  <a:gd name="connsiteY5" fmla="*/ 649714 h 693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7361" h="693007">
                    <a:moveTo>
                      <a:pt x="0" y="649714"/>
                    </a:moveTo>
                    <a:lnTo>
                      <a:pt x="62707" y="668391"/>
                    </a:lnTo>
                    <a:cubicBezTo>
                      <a:pt x="270823" y="730369"/>
                      <a:pt x="496164" y="673315"/>
                      <a:pt x="649714" y="519772"/>
                    </a:cubicBezTo>
                    <a:lnTo>
                      <a:pt x="649714" y="519772"/>
                    </a:lnTo>
                    <a:cubicBezTo>
                      <a:pt x="793242" y="376244"/>
                      <a:pt x="793248" y="143534"/>
                      <a:pt x="649714" y="0"/>
                    </a:cubicBezTo>
                    <a:lnTo>
                      <a:pt x="0" y="649714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21" name="Полилиния: фигура 20">
                <a:extLst>
                  <a:ext uri="{FF2B5EF4-FFF2-40B4-BE49-F238E27FC236}">
                    <a16:creationId xmlns:a16="http://schemas.microsoft.com/office/drawing/2014/main" xmlns="" id="{779698BA-F225-4134-AE7D-B3A266E849A0}"/>
                  </a:ext>
                </a:extLst>
              </p:cNvPr>
              <p:cNvSpPr/>
              <p:nvPr/>
            </p:nvSpPr>
            <p:spPr>
              <a:xfrm>
                <a:off x="9748957" y="4268168"/>
                <a:ext cx="693007" cy="757362"/>
              </a:xfrm>
              <a:custGeom>
                <a:avLst/>
                <a:gdLst>
                  <a:gd name="connsiteX0" fmla="*/ 649714 w 693007"/>
                  <a:gd name="connsiteY0" fmla="*/ 757362 h 757362"/>
                  <a:gd name="connsiteX1" fmla="*/ 668390 w 693007"/>
                  <a:gd name="connsiteY1" fmla="*/ 694655 h 757362"/>
                  <a:gd name="connsiteX2" fmla="*/ 519772 w 693007"/>
                  <a:gd name="connsiteY2" fmla="*/ 107648 h 757362"/>
                  <a:gd name="connsiteX3" fmla="*/ 519772 w 693007"/>
                  <a:gd name="connsiteY3" fmla="*/ 107648 h 757362"/>
                  <a:gd name="connsiteX4" fmla="*/ 0 w 693007"/>
                  <a:gd name="connsiteY4" fmla="*/ 107648 h 757362"/>
                  <a:gd name="connsiteX5" fmla="*/ 649714 w 693007"/>
                  <a:gd name="connsiteY5" fmla="*/ 757362 h 757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3007" h="757362">
                    <a:moveTo>
                      <a:pt x="649714" y="757362"/>
                    </a:moveTo>
                    <a:lnTo>
                      <a:pt x="668390" y="694655"/>
                    </a:lnTo>
                    <a:cubicBezTo>
                      <a:pt x="730369" y="486539"/>
                      <a:pt x="673315" y="261198"/>
                      <a:pt x="519772" y="107648"/>
                    </a:cubicBezTo>
                    <a:lnTo>
                      <a:pt x="519772" y="107648"/>
                    </a:lnTo>
                    <a:cubicBezTo>
                      <a:pt x="376244" y="-35880"/>
                      <a:pt x="143534" y="-35886"/>
                      <a:pt x="0" y="107648"/>
                    </a:cubicBezTo>
                    <a:lnTo>
                      <a:pt x="649714" y="757362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</p:grpSp>
        <p:sp>
          <p:nvSpPr>
            <p:cNvPr id="22" name="Полилиния: фигура 21">
              <a:extLst>
                <a:ext uri="{FF2B5EF4-FFF2-40B4-BE49-F238E27FC236}">
                  <a16:creationId xmlns:a16="http://schemas.microsoft.com/office/drawing/2014/main" xmlns="" id="{C2F4D1F6-3E9B-4302-811B-FC2A0AA9C4E4}"/>
                </a:ext>
              </a:extLst>
            </p:cNvPr>
            <p:cNvSpPr/>
            <p:nvPr/>
          </p:nvSpPr>
          <p:spPr>
            <a:xfrm>
              <a:off x="10306788" y="4933647"/>
              <a:ext cx="183766" cy="183766"/>
            </a:xfrm>
            <a:custGeom>
              <a:avLst/>
              <a:gdLst>
                <a:gd name="connsiteX0" fmla="*/ 183767 w 183766"/>
                <a:gd name="connsiteY0" fmla="*/ 91883 h 183766"/>
                <a:gd name="connsiteX1" fmla="*/ 91883 w 183766"/>
                <a:gd name="connsiteY1" fmla="*/ 183767 h 183766"/>
                <a:gd name="connsiteX2" fmla="*/ 0 w 183766"/>
                <a:gd name="connsiteY2" fmla="*/ 91883 h 183766"/>
                <a:gd name="connsiteX3" fmla="*/ 91883 w 183766"/>
                <a:gd name="connsiteY3" fmla="*/ 0 h 183766"/>
                <a:gd name="connsiteX4" fmla="*/ 183767 w 183766"/>
                <a:gd name="connsiteY4" fmla="*/ 91883 h 18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766" h="183766">
                  <a:moveTo>
                    <a:pt x="183767" y="91883"/>
                  </a:moveTo>
                  <a:cubicBezTo>
                    <a:pt x="183767" y="142629"/>
                    <a:pt x="142629" y="183767"/>
                    <a:pt x="91883" y="183767"/>
                  </a:cubicBezTo>
                  <a:cubicBezTo>
                    <a:pt x="41138" y="183767"/>
                    <a:pt x="0" y="142629"/>
                    <a:pt x="0" y="91883"/>
                  </a:cubicBezTo>
                  <a:cubicBezTo>
                    <a:pt x="0" y="41138"/>
                    <a:pt x="41138" y="0"/>
                    <a:pt x="91883" y="0"/>
                  </a:cubicBezTo>
                  <a:cubicBezTo>
                    <a:pt x="142629" y="0"/>
                    <a:pt x="183767" y="41138"/>
                    <a:pt x="183767" y="91883"/>
                  </a:cubicBezTo>
                  <a:close/>
                </a:path>
              </a:pathLst>
            </a:custGeom>
            <a:solidFill>
              <a:srgbClr val="FFFFFF"/>
            </a:solidFill>
            <a:ln w="61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441107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2020D94-D90B-444D-9DF5-AA797A9A1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76CAFA2-9E00-491B-9E88-018408F3EF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270E60E-435A-4CBD-AC4C-55FB49B26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31.01.23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460DC71-5444-41A8-9516-38E388145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1649F12-64CE-457C-8587-5B40384F4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01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25AC2AC-1B3D-45C3-A68F-42424E2EE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550A90D-6D48-4416-95E3-FE14136F5E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0D7F70D6-38F1-4A39-AA40-7CB4E822A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CCFA31D-FBB2-4A43-8775-8DA81428B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31.01.23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4DDD14A-F478-46BE-9C25-5957F6C26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F8A2EB5-84A2-4156-BBA3-B4419B31D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67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37B2745E-1024-474B-A185-EF1F1D79D5BC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560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hyperlink" Target="https://presentation-creation.ru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0AB2A30-1456-4FFB-9FAE-F102AE695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74E95D9-FA5E-4634-8C65-4E7F2C833E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FF53662-514A-4FF4-BD86-71AE6478A4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E6F7C-1219-4032-81A7-2BF0BBA8D496}" type="datetimeFigureOut">
              <a:rPr lang="ru-RU" smtClean="0"/>
              <a:t>вт 31.01.23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516AFB7-B1AA-43AF-8CFE-3DC1762452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36A6ED3-0BF3-40B3-A1F8-E2210E61AE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8"/>
            <a:extLst>
              <a:ext uri="{FF2B5EF4-FFF2-40B4-BE49-F238E27FC236}">
                <a16:creationId xmlns:a16="http://schemas.microsoft.com/office/drawing/2014/main" xmlns="" id="{E2B2AD6D-54A5-4DB1-8AAC-04DB2A4CC309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352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60" r:id="rId4"/>
    <p:sldLayoutId id="2147483661" r:id="rId5"/>
    <p:sldLayoutId id="2147483662" r:id="rId6"/>
    <p:sldLayoutId id="2147483651" r:id="rId7"/>
    <p:sldLayoutId id="2147483652" r:id="rId8"/>
    <p:sldLayoutId id="2147483663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04981" y="963253"/>
            <a:ext cx="1293962" cy="707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328468" y="1414732"/>
            <a:ext cx="3830129" cy="32780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65824" y="393606"/>
            <a:ext cx="5133906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Тема урока: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8362" y="1327037"/>
            <a:ext cx="113178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Творчество Марины Ивановны Цветаевой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22391" y="2245729"/>
            <a:ext cx="5102359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цели урока: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791584" y="3392558"/>
            <a:ext cx="8214393" cy="1569661"/>
            <a:chOff x="2791384" y="1227083"/>
            <a:chExt cx="5202907" cy="860460"/>
          </a:xfrm>
        </p:grpSpPr>
        <p:sp>
          <p:nvSpPr>
            <p:cNvPr id="11" name="AutoShape 3"/>
            <p:cNvSpPr>
              <a:spLocks noChangeArrowheads="1"/>
            </p:cNvSpPr>
            <p:nvPr/>
          </p:nvSpPr>
          <p:spPr bwMode="gray">
            <a:xfrm>
              <a:off x="2791384" y="1233512"/>
              <a:ext cx="5202907" cy="603548"/>
            </a:xfrm>
            <a:prstGeom prst="roundRect">
              <a:avLst>
                <a:gd name="adj" fmla="val 50000"/>
              </a:avLst>
            </a:prstGeom>
            <a:ln>
              <a:solidFill>
                <a:schemeClr val="accent4"/>
              </a:solidFill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Text Box 4"/>
            <p:cNvSpPr txBox="1">
              <a:spLocks noChangeArrowheads="1"/>
            </p:cNvSpPr>
            <p:nvPr/>
          </p:nvSpPr>
          <p:spPr bwMode="gray">
            <a:xfrm>
              <a:off x="2993224" y="1227083"/>
              <a:ext cx="5001066" cy="860460"/>
            </a:xfrm>
            <a:prstGeom prst="rect">
              <a:avLst/>
            </a:prstGeom>
            <a:noFill/>
            <a:ln>
              <a:noFill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3200" b="1" spc="50" dirty="0" smtClean="0">
                  <a:ln w="11430"/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Узнать сведения о биографии поэтессы Марины Ивановны Цветаевой</a:t>
              </a:r>
              <a:endParaRPr lang="en-US" sz="3200" b="1" spc="50" dirty="0">
                <a:ln w="11430"/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Group 55"/>
          <p:cNvGrpSpPr>
            <a:grpSpLocks/>
          </p:cNvGrpSpPr>
          <p:nvPr/>
        </p:nvGrpSpPr>
        <p:grpSpPr bwMode="auto">
          <a:xfrm>
            <a:off x="476579" y="3363830"/>
            <a:ext cx="619501" cy="634634"/>
            <a:chOff x="1415" y="1251"/>
            <a:chExt cx="266" cy="323"/>
          </a:xfrm>
        </p:grpSpPr>
        <p:grpSp>
          <p:nvGrpSpPr>
            <p:cNvPr id="14" name="Group 56"/>
            <p:cNvGrpSpPr>
              <a:grpSpLocks/>
            </p:cNvGrpSpPr>
            <p:nvPr/>
          </p:nvGrpSpPr>
          <p:grpSpPr bwMode="auto">
            <a:xfrm>
              <a:off x="1415" y="1276"/>
              <a:ext cx="266" cy="298"/>
              <a:chOff x="1415" y="1276"/>
              <a:chExt cx="266" cy="298"/>
            </a:xfrm>
          </p:grpSpPr>
          <p:pic>
            <p:nvPicPr>
              <p:cNvPr id="16" name="Picture 57" descr="Picture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4" y="1521"/>
                <a:ext cx="230" cy="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" name="Oval 58"/>
              <p:cNvSpPr>
                <a:spLocks noChangeArrowheads="1"/>
              </p:cNvSpPr>
              <p:nvPr/>
            </p:nvSpPr>
            <p:spPr bwMode="gray">
              <a:xfrm flipH="1">
                <a:off x="1415" y="1276"/>
                <a:ext cx="266" cy="266"/>
              </a:xfrm>
              <a:prstGeom prst="ellipse">
                <a:avLst/>
              </a:prstGeom>
              <a:gradFill rotWithShape="0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57255"/>
                      <a:invGamma/>
                    </a:srgbClr>
                  </a:gs>
                </a:gsLst>
                <a:path path="rect">
                  <a:fillToRect t="100000" r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" name="Oval 59"/>
              <p:cNvSpPr>
                <a:spLocks noChangeArrowheads="1"/>
              </p:cNvSpPr>
              <p:nvPr/>
            </p:nvSpPr>
            <p:spPr bwMode="gray">
              <a:xfrm flipH="1">
                <a:off x="1422" y="1282"/>
                <a:ext cx="254" cy="254"/>
              </a:xfrm>
              <a:prstGeom prst="ellipse">
                <a:avLst/>
              </a:prstGeom>
              <a:gradFill rotWithShape="0">
                <a:gsLst>
                  <a:gs pos="0">
                    <a:srgbClr val="FF9900">
                      <a:gamma/>
                      <a:shade val="63529"/>
                      <a:invGamma/>
                    </a:srgbClr>
                  </a:gs>
                  <a:gs pos="100000">
                    <a:srgbClr val="FF9900">
                      <a:alpha val="85001"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19" name="Picture 60" descr="Picture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96" y="1278"/>
                <a:ext cx="174" cy="17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5" name="Text Box 61"/>
            <p:cNvSpPr txBox="1">
              <a:spLocks noChangeArrowheads="1"/>
            </p:cNvSpPr>
            <p:nvPr/>
          </p:nvSpPr>
          <p:spPr bwMode="gray">
            <a:xfrm>
              <a:off x="1442" y="1251"/>
              <a:ext cx="167" cy="2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1" dirty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2330575" y="4678291"/>
            <a:ext cx="6525058" cy="899029"/>
            <a:chOff x="1903353" y="3467382"/>
            <a:chExt cx="4536552" cy="580818"/>
          </a:xfrm>
        </p:grpSpPr>
        <p:sp>
          <p:nvSpPr>
            <p:cNvPr id="21" name="AutoShape 33"/>
            <p:cNvSpPr>
              <a:spLocks noChangeArrowheads="1"/>
            </p:cNvSpPr>
            <p:nvPr/>
          </p:nvSpPr>
          <p:spPr bwMode="gray">
            <a:xfrm>
              <a:off x="1903353" y="3467382"/>
              <a:ext cx="4536552" cy="580818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Text Box 41"/>
            <p:cNvSpPr txBox="1">
              <a:spLocks noChangeArrowheads="1"/>
            </p:cNvSpPr>
            <p:nvPr/>
          </p:nvSpPr>
          <p:spPr bwMode="gray">
            <a:xfrm>
              <a:off x="2186001" y="3570718"/>
              <a:ext cx="4214491" cy="377794"/>
            </a:xfrm>
            <a:prstGeom prst="rect">
              <a:avLst/>
            </a:prstGeom>
            <a:noFill/>
            <a:ln>
              <a:noFill/>
              <a:headEnd/>
              <a:tailEnd/>
            </a:ln>
            <a:ex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Пополнить словарный запас</a:t>
              </a:r>
              <a:endParaRPr lang="en-US" sz="3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2030998" y="4538657"/>
            <a:ext cx="599154" cy="639100"/>
            <a:chOff x="2165388" y="3855280"/>
            <a:chExt cx="506706" cy="542145"/>
          </a:xfrm>
        </p:grpSpPr>
        <p:grpSp>
          <p:nvGrpSpPr>
            <p:cNvPr id="24" name="Группа 23"/>
            <p:cNvGrpSpPr/>
            <p:nvPr/>
          </p:nvGrpSpPr>
          <p:grpSpPr>
            <a:xfrm>
              <a:off x="2165388" y="3879210"/>
              <a:ext cx="506706" cy="518215"/>
              <a:chOff x="2190268" y="3576292"/>
              <a:chExt cx="506706" cy="518215"/>
            </a:xfrm>
          </p:grpSpPr>
          <p:pic>
            <p:nvPicPr>
              <p:cNvPr id="26" name="Picture 80" descr="Picture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26461" y="4002341"/>
                <a:ext cx="438129" cy="9216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7" name="Oval 81"/>
              <p:cNvSpPr>
                <a:spLocks noChangeArrowheads="1"/>
              </p:cNvSpPr>
              <p:nvPr/>
            </p:nvSpPr>
            <p:spPr bwMode="gray">
              <a:xfrm flipH="1">
                <a:off x="2190268" y="3576292"/>
                <a:ext cx="506706" cy="462568"/>
              </a:xfrm>
              <a:prstGeom prst="ellipse">
                <a:avLst/>
              </a:prstGeom>
              <a:gradFill rotWithShape="0">
                <a:gsLst>
                  <a:gs pos="0">
                    <a:srgbClr val="CA55F9"/>
                  </a:gs>
                  <a:gs pos="100000">
                    <a:srgbClr val="CA55F9">
                      <a:gamma/>
                      <a:shade val="57255"/>
                      <a:invGamma/>
                    </a:srgbClr>
                  </a:gs>
                </a:gsLst>
                <a:path path="rect">
                  <a:fillToRect t="100000" r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8" name="Oval 82"/>
              <p:cNvSpPr>
                <a:spLocks noChangeArrowheads="1"/>
              </p:cNvSpPr>
              <p:nvPr/>
            </p:nvSpPr>
            <p:spPr bwMode="gray">
              <a:xfrm flipH="1">
                <a:off x="2203602" y="3586726"/>
                <a:ext cx="483847" cy="441700"/>
              </a:xfrm>
              <a:prstGeom prst="ellipse">
                <a:avLst/>
              </a:prstGeom>
              <a:gradFill rotWithShape="0">
                <a:gsLst>
                  <a:gs pos="0">
                    <a:srgbClr val="CA55F9">
                      <a:gamma/>
                      <a:shade val="63529"/>
                      <a:invGamma/>
                    </a:srgbClr>
                  </a:gs>
                  <a:gs pos="100000">
                    <a:srgbClr val="CA55F9">
                      <a:alpha val="85001"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29" name="Picture 83" descr="Picture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44566" y="3579770"/>
                <a:ext cx="331454" cy="30258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5" name="Text Box 78"/>
            <p:cNvSpPr txBox="1">
              <a:spLocks noChangeArrowheads="1"/>
            </p:cNvSpPr>
            <p:nvPr/>
          </p:nvSpPr>
          <p:spPr bwMode="gray">
            <a:xfrm>
              <a:off x="2228237" y="3855280"/>
              <a:ext cx="329697" cy="4960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200" b="1" dirty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32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4366068" y="5705873"/>
            <a:ext cx="6251182" cy="1131649"/>
            <a:chOff x="2485168" y="1886032"/>
            <a:chExt cx="6613446" cy="1563705"/>
          </a:xfrm>
        </p:grpSpPr>
        <p:sp>
          <p:nvSpPr>
            <p:cNvPr id="31" name="AutoShape 13"/>
            <p:cNvSpPr>
              <a:spLocks noChangeArrowheads="1"/>
            </p:cNvSpPr>
            <p:nvPr/>
          </p:nvSpPr>
          <p:spPr bwMode="gray">
            <a:xfrm>
              <a:off x="2485168" y="1988507"/>
              <a:ext cx="6613446" cy="1358758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32" name="Text Box 21"/>
            <p:cNvSpPr txBox="1">
              <a:spLocks noChangeArrowheads="1"/>
            </p:cNvSpPr>
            <p:nvPr/>
          </p:nvSpPr>
          <p:spPr bwMode="gray">
            <a:xfrm>
              <a:off x="2668350" y="1886032"/>
              <a:ext cx="6314828" cy="156370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Закрепить навыки выразительного чтения</a:t>
              </a:r>
              <a:endParaRPr lang="en-US" sz="3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3" name="Group 62"/>
          <p:cNvGrpSpPr>
            <a:grpSpLocks/>
          </p:cNvGrpSpPr>
          <p:nvPr/>
        </p:nvGrpSpPr>
        <p:grpSpPr bwMode="auto">
          <a:xfrm>
            <a:off x="3993265" y="5777119"/>
            <a:ext cx="641572" cy="651170"/>
            <a:chOff x="1414" y="1757"/>
            <a:chExt cx="255" cy="317"/>
          </a:xfrm>
        </p:grpSpPr>
        <p:grpSp>
          <p:nvGrpSpPr>
            <p:cNvPr id="34" name="Group 63"/>
            <p:cNvGrpSpPr>
              <a:grpSpLocks/>
            </p:cNvGrpSpPr>
            <p:nvPr/>
          </p:nvGrpSpPr>
          <p:grpSpPr bwMode="auto">
            <a:xfrm>
              <a:off x="1414" y="1776"/>
              <a:ext cx="255" cy="298"/>
              <a:chOff x="1415" y="1276"/>
              <a:chExt cx="255" cy="298"/>
            </a:xfrm>
          </p:grpSpPr>
          <p:pic>
            <p:nvPicPr>
              <p:cNvPr id="36" name="Picture 64" descr="Picture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4" y="1521"/>
                <a:ext cx="230" cy="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7" name="Oval 65"/>
              <p:cNvSpPr>
                <a:spLocks noChangeArrowheads="1"/>
              </p:cNvSpPr>
              <p:nvPr/>
            </p:nvSpPr>
            <p:spPr bwMode="gray">
              <a:xfrm flipH="1">
                <a:off x="1415" y="1276"/>
                <a:ext cx="229" cy="266"/>
              </a:xfrm>
              <a:prstGeom prst="ellipse">
                <a:avLst/>
              </a:prstGeom>
              <a:gradFill rotWithShape="0">
                <a:gsLst>
                  <a:gs pos="0">
                    <a:srgbClr val="FCF71A"/>
                  </a:gs>
                  <a:gs pos="100000">
                    <a:srgbClr val="FCF71A">
                      <a:gamma/>
                      <a:shade val="57255"/>
                      <a:invGamma/>
                    </a:srgbClr>
                  </a:gs>
                </a:gsLst>
                <a:path path="rect">
                  <a:fillToRect t="100000" r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8" name="Oval 66"/>
              <p:cNvSpPr>
                <a:spLocks noChangeArrowheads="1"/>
              </p:cNvSpPr>
              <p:nvPr/>
            </p:nvSpPr>
            <p:spPr bwMode="gray">
              <a:xfrm flipH="1">
                <a:off x="1422" y="1282"/>
                <a:ext cx="222" cy="254"/>
              </a:xfrm>
              <a:prstGeom prst="ellipse">
                <a:avLst/>
              </a:prstGeom>
              <a:gradFill rotWithShape="0">
                <a:gsLst>
                  <a:gs pos="0">
                    <a:srgbClr val="FCF71A">
                      <a:gamma/>
                      <a:shade val="63529"/>
                      <a:invGamma/>
                    </a:srgbClr>
                  </a:gs>
                  <a:gs pos="100000">
                    <a:srgbClr val="FCF71A">
                      <a:alpha val="85001"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39" name="Picture 67" descr="Picture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96" y="1278"/>
                <a:ext cx="174" cy="17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5" name="Text Box 68"/>
            <p:cNvSpPr txBox="1">
              <a:spLocks noChangeArrowheads="1"/>
            </p:cNvSpPr>
            <p:nvPr/>
          </p:nvSpPr>
          <p:spPr bwMode="gray">
            <a:xfrm>
              <a:off x="1433" y="1757"/>
              <a:ext cx="155" cy="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200" b="1" dirty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sz="32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6" name="Picture 2" descr="Credit: Roger Viollet via Getty Images/Choumof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5636" y="2141195"/>
            <a:ext cx="2600583" cy="3436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543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 descr="Марина Цветаева - биография поэтессы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23"/>
          <a:stretch/>
        </p:blipFill>
        <p:spPr bwMode="auto">
          <a:xfrm>
            <a:off x="740467" y="440283"/>
            <a:ext cx="3487648" cy="5420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28115" y="109705"/>
            <a:ext cx="3919663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Детство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597" y="5800350"/>
            <a:ext cx="39297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М.И. Цветаева в шестилетнем возрасте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133354" y="1531938"/>
            <a:ext cx="6584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Родители М.И. Цветаевой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80" name="Picture 32" descr="Презентация - Творчество М.Цветаевой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6" t="9069" r="55816" b="36688"/>
          <a:stretch/>
        </p:blipFill>
        <p:spPr bwMode="auto">
          <a:xfrm>
            <a:off x="8733019" y="2349888"/>
            <a:ext cx="2984740" cy="428578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2" name="Picture 34" descr="Презентация - Творчество М.Цветаевой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67" t="7302" r="6542" b="32667"/>
          <a:stretch/>
        </p:blipFill>
        <p:spPr bwMode="auto">
          <a:xfrm>
            <a:off x="5133354" y="2483993"/>
            <a:ext cx="3014424" cy="401757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9226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нига &amp;quot;Вечерний альбом&amp;quot; Цветаева Марина Ивановна – купить книгу ISBN  5-212-00306-7 с быстрой доставкой в интернет-магазине OZ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18" y="257059"/>
            <a:ext cx="4611385" cy="64559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43599" y="257059"/>
            <a:ext cx="52966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Первый сборник – «Вечерний альбом»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Цветаева и Милиоти. Дарственная надпись на &amp;quot;Вечернем альбоме&amp;quot;: e11enai —  LiveJourn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888" y="1819688"/>
            <a:ext cx="6642041" cy="4893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1559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04980" y="808949"/>
            <a:ext cx="1293962" cy="707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328467" y="1260428"/>
            <a:ext cx="3830129" cy="32780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65823" y="239302"/>
            <a:ext cx="5133906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Тема урока: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8361" y="1172733"/>
            <a:ext cx="113178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Творчество Марины Ивановны Цветаевой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22390" y="2091425"/>
            <a:ext cx="5102359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цели урока: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791583" y="3238254"/>
            <a:ext cx="8214393" cy="1569661"/>
            <a:chOff x="2791384" y="1227083"/>
            <a:chExt cx="5202907" cy="860460"/>
          </a:xfrm>
        </p:grpSpPr>
        <p:sp>
          <p:nvSpPr>
            <p:cNvPr id="11" name="AutoShape 3"/>
            <p:cNvSpPr>
              <a:spLocks noChangeArrowheads="1"/>
            </p:cNvSpPr>
            <p:nvPr/>
          </p:nvSpPr>
          <p:spPr bwMode="gray">
            <a:xfrm>
              <a:off x="2791384" y="1233512"/>
              <a:ext cx="5202907" cy="603548"/>
            </a:xfrm>
            <a:prstGeom prst="roundRect">
              <a:avLst>
                <a:gd name="adj" fmla="val 50000"/>
              </a:avLst>
            </a:prstGeom>
            <a:ln>
              <a:solidFill>
                <a:schemeClr val="accent4"/>
              </a:solidFill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Text Box 4"/>
            <p:cNvSpPr txBox="1">
              <a:spLocks noChangeArrowheads="1"/>
            </p:cNvSpPr>
            <p:nvPr/>
          </p:nvSpPr>
          <p:spPr bwMode="gray">
            <a:xfrm>
              <a:off x="2993224" y="1227083"/>
              <a:ext cx="5001066" cy="860460"/>
            </a:xfrm>
            <a:prstGeom prst="rect">
              <a:avLst/>
            </a:prstGeom>
            <a:noFill/>
            <a:ln>
              <a:noFill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3200" b="1" spc="50" dirty="0" smtClean="0">
                  <a:ln w="11430"/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Узнать сведения о биографии поэтессы Марины Ивановны Цветаевой</a:t>
              </a:r>
              <a:endParaRPr lang="en-US" sz="3200" b="1" spc="50" dirty="0">
                <a:ln w="11430"/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Group 55"/>
          <p:cNvGrpSpPr>
            <a:grpSpLocks/>
          </p:cNvGrpSpPr>
          <p:nvPr/>
        </p:nvGrpSpPr>
        <p:grpSpPr bwMode="auto">
          <a:xfrm>
            <a:off x="476578" y="3209526"/>
            <a:ext cx="619501" cy="634634"/>
            <a:chOff x="1415" y="1251"/>
            <a:chExt cx="266" cy="323"/>
          </a:xfrm>
        </p:grpSpPr>
        <p:grpSp>
          <p:nvGrpSpPr>
            <p:cNvPr id="14" name="Group 56"/>
            <p:cNvGrpSpPr>
              <a:grpSpLocks/>
            </p:cNvGrpSpPr>
            <p:nvPr/>
          </p:nvGrpSpPr>
          <p:grpSpPr bwMode="auto">
            <a:xfrm>
              <a:off x="1415" y="1276"/>
              <a:ext cx="266" cy="298"/>
              <a:chOff x="1415" y="1276"/>
              <a:chExt cx="266" cy="298"/>
            </a:xfrm>
          </p:grpSpPr>
          <p:pic>
            <p:nvPicPr>
              <p:cNvPr id="16" name="Picture 57" descr="Picture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4" y="1521"/>
                <a:ext cx="230" cy="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" name="Oval 58"/>
              <p:cNvSpPr>
                <a:spLocks noChangeArrowheads="1"/>
              </p:cNvSpPr>
              <p:nvPr/>
            </p:nvSpPr>
            <p:spPr bwMode="gray">
              <a:xfrm flipH="1">
                <a:off x="1415" y="1276"/>
                <a:ext cx="266" cy="266"/>
              </a:xfrm>
              <a:prstGeom prst="ellipse">
                <a:avLst/>
              </a:prstGeom>
              <a:gradFill rotWithShape="0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57255"/>
                      <a:invGamma/>
                    </a:srgbClr>
                  </a:gs>
                </a:gsLst>
                <a:path path="rect">
                  <a:fillToRect t="100000" r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" name="Oval 59"/>
              <p:cNvSpPr>
                <a:spLocks noChangeArrowheads="1"/>
              </p:cNvSpPr>
              <p:nvPr/>
            </p:nvSpPr>
            <p:spPr bwMode="gray">
              <a:xfrm flipH="1">
                <a:off x="1422" y="1282"/>
                <a:ext cx="254" cy="254"/>
              </a:xfrm>
              <a:prstGeom prst="ellipse">
                <a:avLst/>
              </a:prstGeom>
              <a:gradFill rotWithShape="0">
                <a:gsLst>
                  <a:gs pos="0">
                    <a:srgbClr val="FF9900">
                      <a:gamma/>
                      <a:shade val="63529"/>
                      <a:invGamma/>
                    </a:srgbClr>
                  </a:gs>
                  <a:gs pos="100000">
                    <a:srgbClr val="FF9900">
                      <a:alpha val="85001"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19" name="Picture 60" descr="Picture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96" y="1278"/>
                <a:ext cx="174" cy="17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5" name="Text Box 61"/>
            <p:cNvSpPr txBox="1">
              <a:spLocks noChangeArrowheads="1"/>
            </p:cNvSpPr>
            <p:nvPr/>
          </p:nvSpPr>
          <p:spPr bwMode="gray">
            <a:xfrm>
              <a:off x="1442" y="1251"/>
              <a:ext cx="167" cy="2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b="1" dirty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2330574" y="4523987"/>
            <a:ext cx="6525058" cy="899029"/>
            <a:chOff x="1903353" y="3467382"/>
            <a:chExt cx="4536552" cy="580818"/>
          </a:xfrm>
        </p:grpSpPr>
        <p:sp>
          <p:nvSpPr>
            <p:cNvPr id="21" name="AutoShape 33"/>
            <p:cNvSpPr>
              <a:spLocks noChangeArrowheads="1"/>
            </p:cNvSpPr>
            <p:nvPr/>
          </p:nvSpPr>
          <p:spPr bwMode="gray">
            <a:xfrm>
              <a:off x="1903353" y="3467382"/>
              <a:ext cx="4536552" cy="580818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Text Box 41"/>
            <p:cNvSpPr txBox="1">
              <a:spLocks noChangeArrowheads="1"/>
            </p:cNvSpPr>
            <p:nvPr/>
          </p:nvSpPr>
          <p:spPr bwMode="gray">
            <a:xfrm>
              <a:off x="2186001" y="3570718"/>
              <a:ext cx="4214491" cy="377794"/>
            </a:xfrm>
            <a:prstGeom prst="rect">
              <a:avLst/>
            </a:prstGeom>
            <a:noFill/>
            <a:ln>
              <a:noFill/>
              <a:headEnd/>
              <a:tailEnd/>
            </a:ln>
            <a:extLst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Пополнить словарный запас</a:t>
              </a:r>
              <a:endParaRPr lang="en-US" sz="3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2030997" y="4384353"/>
            <a:ext cx="599154" cy="639100"/>
            <a:chOff x="2165388" y="3855280"/>
            <a:chExt cx="506706" cy="542145"/>
          </a:xfrm>
        </p:grpSpPr>
        <p:grpSp>
          <p:nvGrpSpPr>
            <p:cNvPr id="24" name="Группа 23"/>
            <p:cNvGrpSpPr/>
            <p:nvPr/>
          </p:nvGrpSpPr>
          <p:grpSpPr>
            <a:xfrm>
              <a:off x="2165388" y="3879210"/>
              <a:ext cx="506706" cy="518215"/>
              <a:chOff x="2190268" y="3576292"/>
              <a:chExt cx="506706" cy="518215"/>
            </a:xfrm>
          </p:grpSpPr>
          <p:pic>
            <p:nvPicPr>
              <p:cNvPr id="26" name="Picture 80" descr="Picture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26461" y="4002341"/>
                <a:ext cx="438129" cy="9216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7" name="Oval 81"/>
              <p:cNvSpPr>
                <a:spLocks noChangeArrowheads="1"/>
              </p:cNvSpPr>
              <p:nvPr/>
            </p:nvSpPr>
            <p:spPr bwMode="gray">
              <a:xfrm flipH="1">
                <a:off x="2190268" y="3576292"/>
                <a:ext cx="506706" cy="462568"/>
              </a:xfrm>
              <a:prstGeom prst="ellipse">
                <a:avLst/>
              </a:prstGeom>
              <a:gradFill rotWithShape="0">
                <a:gsLst>
                  <a:gs pos="0">
                    <a:srgbClr val="CA55F9"/>
                  </a:gs>
                  <a:gs pos="100000">
                    <a:srgbClr val="CA55F9">
                      <a:gamma/>
                      <a:shade val="57255"/>
                      <a:invGamma/>
                    </a:srgbClr>
                  </a:gs>
                </a:gsLst>
                <a:path path="rect">
                  <a:fillToRect t="100000" r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8" name="Oval 82"/>
              <p:cNvSpPr>
                <a:spLocks noChangeArrowheads="1"/>
              </p:cNvSpPr>
              <p:nvPr/>
            </p:nvSpPr>
            <p:spPr bwMode="gray">
              <a:xfrm flipH="1">
                <a:off x="2203602" y="3586726"/>
                <a:ext cx="483847" cy="441700"/>
              </a:xfrm>
              <a:prstGeom prst="ellipse">
                <a:avLst/>
              </a:prstGeom>
              <a:gradFill rotWithShape="0">
                <a:gsLst>
                  <a:gs pos="0">
                    <a:srgbClr val="CA55F9">
                      <a:gamma/>
                      <a:shade val="63529"/>
                      <a:invGamma/>
                    </a:srgbClr>
                  </a:gs>
                  <a:gs pos="100000">
                    <a:srgbClr val="CA55F9">
                      <a:alpha val="85001"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29" name="Picture 83" descr="Picture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44566" y="3579770"/>
                <a:ext cx="331454" cy="30258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25" name="Text Box 78"/>
            <p:cNvSpPr txBox="1">
              <a:spLocks noChangeArrowheads="1"/>
            </p:cNvSpPr>
            <p:nvPr/>
          </p:nvSpPr>
          <p:spPr bwMode="gray">
            <a:xfrm>
              <a:off x="2228237" y="3855280"/>
              <a:ext cx="329697" cy="4960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200" b="1" dirty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32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4366067" y="5551569"/>
            <a:ext cx="6251182" cy="1131649"/>
            <a:chOff x="2485168" y="1886032"/>
            <a:chExt cx="6613446" cy="1563705"/>
          </a:xfrm>
        </p:grpSpPr>
        <p:sp>
          <p:nvSpPr>
            <p:cNvPr id="31" name="AutoShape 13"/>
            <p:cNvSpPr>
              <a:spLocks noChangeArrowheads="1"/>
            </p:cNvSpPr>
            <p:nvPr/>
          </p:nvSpPr>
          <p:spPr bwMode="gray">
            <a:xfrm>
              <a:off x="2485168" y="1988507"/>
              <a:ext cx="6613446" cy="1358758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/>
            </a:p>
          </p:txBody>
        </p:sp>
        <p:sp>
          <p:nvSpPr>
            <p:cNvPr id="32" name="Text Box 21"/>
            <p:cNvSpPr txBox="1">
              <a:spLocks noChangeArrowheads="1"/>
            </p:cNvSpPr>
            <p:nvPr/>
          </p:nvSpPr>
          <p:spPr bwMode="gray">
            <a:xfrm>
              <a:off x="2668350" y="1886032"/>
              <a:ext cx="6314828" cy="156370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Закрепить навыки выразительного чтения</a:t>
              </a:r>
              <a:endParaRPr lang="en-US" sz="3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3" name="Group 62"/>
          <p:cNvGrpSpPr>
            <a:grpSpLocks/>
          </p:cNvGrpSpPr>
          <p:nvPr/>
        </p:nvGrpSpPr>
        <p:grpSpPr bwMode="auto">
          <a:xfrm>
            <a:off x="3993264" y="5622815"/>
            <a:ext cx="641572" cy="651170"/>
            <a:chOff x="1414" y="1757"/>
            <a:chExt cx="255" cy="317"/>
          </a:xfrm>
        </p:grpSpPr>
        <p:grpSp>
          <p:nvGrpSpPr>
            <p:cNvPr id="34" name="Group 63"/>
            <p:cNvGrpSpPr>
              <a:grpSpLocks/>
            </p:cNvGrpSpPr>
            <p:nvPr/>
          </p:nvGrpSpPr>
          <p:grpSpPr bwMode="auto">
            <a:xfrm>
              <a:off x="1414" y="1776"/>
              <a:ext cx="255" cy="298"/>
              <a:chOff x="1415" y="1276"/>
              <a:chExt cx="255" cy="298"/>
            </a:xfrm>
          </p:grpSpPr>
          <p:pic>
            <p:nvPicPr>
              <p:cNvPr id="36" name="Picture 64" descr="Picture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4" y="1521"/>
                <a:ext cx="230" cy="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7" name="Oval 65"/>
              <p:cNvSpPr>
                <a:spLocks noChangeArrowheads="1"/>
              </p:cNvSpPr>
              <p:nvPr/>
            </p:nvSpPr>
            <p:spPr bwMode="gray">
              <a:xfrm flipH="1">
                <a:off x="1415" y="1276"/>
                <a:ext cx="229" cy="266"/>
              </a:xfrm>
              <a:prstGeom prst="ellipse">
                <a:avLst/>
              </a:prstGeom>
              <a:gradFill rotWithShape="0">
                <a:gsLst>
                  <a:gs pos="0">
                    <a:srgbClr val="FCF71A"/>
                  </a:gs>
                  <a:gs pos="100000">
                    <a:srgbClr val="FCF71A">
                      <a:gamma/>
                      <a:shade val="57255"/>
                      <a:invGamma/>
                    </a:srgbClr>
                  </a:gs>
                </a:gsLst>
                <a:path path="rect">
                  <a:fillToRect t="100000" r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8" name="Oval 66"/>
              <p:cNvSpPr>
                <a:spLocks noChangeArrowheads="1"/>
              </p:cNvSpPr>
              <p:nvPr/>
            </p:nvSpPr>
            <p:spPr bwMode="gray">
              <a:xfrm flipH="1">
                <a:off x="1422" y="1282"/>
                <a:ext cx="222" cy="254"/>
              </a:xfrm>
              <a:prstGeom prst="ellipse">
                <a:avLst/>
              </a:prstGeom>
              <a:gradFill rotWithShape="0">
                <a:gsLst>
                  <a:gs pos="0">
                    <a:srgbClr val="FCF71A">
                      <a:gamma/>
                      <a:shade val="63529"/>
                      <a:invGamma/>
                    </a:srgbClr>
                  </a:gs>
                  <a:gs pos="100000">
                    <a:srgbClr val="FCF71A">
                      <a:alpha val="85001"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39" name="Picture 67" descr="Picture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96" y="1278"/>
                <a:ext cx="174" cy="17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5" name="Text Box 68"/>
            <p:cNvSpPr txBox="1">
              <a:spLocks noChangeArrowheads="1"/>
            </p:cNvSpPr>
            <p:nvPr/>
          </p:nvSpPr>
          <p:spPr bwMode="gray">
            <a:xfrm>
              <a:off x="1433" y="1757"/>
              <a:ext cx="155" cy="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200" b="1" dirty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sz="32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26" name="Picture 2" descr="Credit: Roger Viollet via Getty Images/Choumof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5635" y="1986891"/>
            <a:ext cx="2600583" cy="3436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3004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1398</TotalTime>
  <Words>74</Words>
  <Application>Microsoft Office PowerPoint</Application>
  <PresentationFormat>Широкоэкранный</PresentationFormat>
  <Paragraphs>22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ДЕТСКИЕ ИГРЫ</dc:title>
  <dc:creator>Юрий Козырев</dc:creator>
  <cp:lastModifiedBy>DELL</cp:lastModifiedBy>
  <cp:revision>65</cp:revision>
  <dcterms:created xsi:type="dcterms:W3CDTF">2021-04-06T16:39:49Z</dcterms:created>
  <dcterms:modified xsi:type="dcterms:W3CDTF">2023-01-30T19:43:01Z</dcterms:modified>
</cp:coreProperties>
</file>