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057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21D29A0-5E19-41DD-9A94-35701226799B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6A6385-E1E3-42FB-8F0E-7726EEFD68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8573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Особо охраняемые природные территории Ростовской области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786322"/>
            <a:ext cx="3843342" cy="1752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Выполнила                                         студентка группы ПНК-3.1 Пичугина Александра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www.plantarium.ru/dat/places/4/487/13487_837951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214422"/>
            <a:ext cx="5455204" cy="21431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142852"/>
            <a:ext cx="3275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Миусский склон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3500438"/>
            <a:ext cx="53578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насаждения </a:t>
            </a:r>
            <a:r>
              <a:rPr lang="ru-RU" sz="2400" dirty="0" smtClean="0"/>
              <a:t>ореха грецкого, сосны обыкновенной, акации белой в сочетании с фрагментами целинной степи с ковыльной и разнотравно-злаковой растительностью. </a:t>
            </a:r>
            <a:r>
              <a:rPr lang="ru-RU" sz="2400" dirty="0" smtClean="0"/>
              <a:t>Расположен в Неклиновском районе.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eotyda.ru/sites/default/files/images/uploads/Stanichnik/uploads/675/5a3fcba4fd709df470fb063cf1087f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4286280" cy="285751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214290"/>
            <a:ext cx="32995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Ольховые колки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9190" y="1357298"/>
            <a:ext cx="37861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пойменный </a:t>
            </a:r>
            <a:r>
              <a:rPr lang="ru-RU" sz="2400" dirty="0" smtClean="0"/>
              <a:t>лес естественного происхождения из ольхи черной, расположенный своеобразными колками – небольшими участками в увлажненных и заболоченных понижениях на песчаном массиве левобережья Северского Донца. </a:t>
            </a:r>
            <a:r>
              <a:rPr lang="ru-RU" sz="2400" dirty="0" smtClean="0"/>
              <a:t>Расположен в Каменском районе.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ООПТ </a:t>
            </a:r>
            <a:r>
              <a:rPr lang="ru-RU" sz="2400" dirty="0" smtClean="0"/>
              <a:t>играют важнейшее значение для сохранения природного и культурного наследия. </a:t>
            </a:r>
            <a:r>
              <a:rPr lang="ru-RU" sz="2400" dirty="0" smtClean="0"/>
              <a:t>Они имеют </a:t>
            </a:r>
            <a:r>
              <a:rPr lang="ru-RU" sz="2400" dirty="0" smtClean="0"/>
              <a:t>ключевое значение для сохранения и изучения биологического разнообразия, в том числе редких и исчезающих видов, сохранения ценных природных ресурсов и уникальных природных </a:t>
            </a:r>
            <a:r>
              <a:rPr lang="ru-RU" sz="2400" dirty="0" smtClean="0"/>
              <a:t>объектов. Особо </a:t>
            </a:r>
            <a:r>
              <a:rPr lang="ru-RU" sz="2400" dirty="0" smtClean="0"/>
              <a:t>охраняемые природные территории </a:t>
            </a:r>
            <a:r>
              <a:rPr lang="ru-RU" sz="2400" dirty="0" smtClean="0"/>
              <a:t>играют </a:t>
            </a:r>
            <a:r>
              <a:rPr lang="ru-RU" sz="2400" dirty="0" smtClean="0"/>
              <a:t>важнейшую роль в сохранении и восстановлении ресурсов живой природы. </a:t>
            </a:r>
            <a:r>
              <a:rPr lang="ru-RU" sz="2400" dirty="0" smtClean="0"/>
              <a:t>Исключительно </a:t>
            </a:r>
            <a:r>
              <a:rPr lang="ru-RU" sz="2400" dirty="0" smtClean="0"/>
              <a:t>велика </a:t>
            </a:r>
            <a:r>
              <a:rPr lang="ru-RU" sz="2400" dirty="0" smtClean="0"/>
              <a:t>их </a:t>
            </a:r>
            <a:r>
              <a:rPr lang="ru-RU" sz="2400" smtClean="0"/>
              <a:t>роль в </a:t>
            </a:r>
            <a:r>
              <a:rPr lang="ru-RU" sz="2400" dirty="0" smtClean="0"/>
              <a:t>сохранении отдельных форм растений и животных. ООПТ имеют особое значение для повышения уровня духовности и культуры нации, удовлетворения эстетических потребностей общества, воспитания патриотизма.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142852"/>
            <a:ext cx="464347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Особо охраняемые природные </a:t>
            </a:r>
            <a:r>
              <a:rPr lang="ru-RU" sz="2400" dirty="0">
                <a:solidFill>
                  <a:srgbClr val="FFFF00"/>
                </a:solidFill>
              </a:rPr>
              <a:t>т</a:t>
            </a:r>
            <a:r>
              <a:rPr lang="ru-RU" sz="2400" dirty="0" smtClean="0">
                <a:solidFill>
                  <a:srgbClr val="FFFF00"/>
                </a:solidFill>
              </a:rPr>
              <a:t>ерритории (ООПТ) </a:t>
            </a:r>
            <a:r>
              <a:rPr lang="ru-RU" sz="2400" dirty="0" smtClean="0"/>
              <a:t>– это </a:t>
            </a:r>
            <a:r>
              <a:rPr lang="ru-RU" sz="2400" dirty="0"/>
              <a:t>участки земли, водной поверхности и воздушного пространства над ними, где располагаются природные комплексы и объекты, которые имеют особое природоохранное, научное, культурное, эстетическое, рекреационное и оздоровительное значение, которые изъяты решениями органов государственной власти полностью или частично из хозяйственного использования и для которых установлен режим особой охраны.</a:t>
            </a:r>
          </a:p>
        </p:txBody>
      </p:sp>
      <p:pic>
        <p:nvPicPr>
          <p:cNvPr id="13316" name="Picture 4" descr="https://rossaprimavera.ru/static/files/3f0985abd6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642918"/>
            <a:ext cx="3683026" cy="2071702"/>
          </a:xfrm>
          <a:prstGeom prst="rect">
            <a:avLst/>
          </a:prstGeom>
          <a:noFill/>
        </p:spPr>
      </p:pic>
      <p:pic>
        <p:nvPicPr>
          <p:cNvPr id="13320" name="Picture 8" descr="https://v-pravda.ru/wp-content/uploads/2019/07/a9081a115822af3ad398cd1cdd28e68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286124"/>
            <a:ext cx="3548066" cy="266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6" y="0"/>
            <a:ext cx="4786314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На территории Ростовской области расположены следующие ООПТ: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государственный </a:t>
            </a:r>
            <a:r>
              <a:rPr lang="ru-RU" sz="2200" dirty="0"/>
              <a:t>природный биосферный заповедник «Ростовский»;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ботанический сад Южного федерального университета;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государственный природный заказник «Цимлянский»;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государственный природный заказник </a:t>
            </a:r>
            <a:r>
              <a:rPr lang="ru-RU" sz="2200" dirty="0" smtClean="0"/>
              <a:t>«Горенский»;</a:t>
            </a:r>
            <a:endParaRPr lang="ru-RU" sz="2200" dirty="0"/>
          </a:p>
          <a:p>
            <a:pPr>
              <a:buFont typeface="Arial" pitchFamily="34" charset="0"/>
              <a:buChar char="•"/>
            </a:pPr>
            <a:r>
              <a:rPr lang="ru-RU" sz="2200" dirty="0"/>
              <a:t>государственный природный заказник «Левобережный»;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природный парк «Донской»;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41 охраняемый ландшафт;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20 охраняемых природных объектов;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8 памятников природы;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14 особо охраняемых природных территорий местного значения.</a:t>
            </a:r>
          </a:p>
          <a:p>
            <a:endParaRPr lang="ru-RU" sz="2400" dirty="0" smtClean="0"/>
          </a:p>
          <a:p>
            <a:r>
              <a:rPr lang="ru-RU" dirty="0" smtClean="0"/>
              <a:t> </a:t>
            </a:r>
          </a:p>
        </p:txBody>
      </p:sp>
      <p:pic>
        <p:nvPicPr>
          <p:cNvPr id="15362" name="Picture 2" descr="https://ustland.ru/media/k2/items/cache/3fe72093013813d3aee32868d655353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407535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14290"/>
            <a:ext cx="47863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41 охраняемый ландшафт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778674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Ландшафт</a:t>
            </a:r>
            <a:r>
              <a:rPr lang="ru-RU" sz="2400" dirty="0" smtClean="0"/>
              <a:t> - ч</a:t>
            </a:r>
            <a:r>
              <a:rPr lang="ru-RU" sz="2400" dirty="0" smtClean="0"/>
              <a:t>асть </a:t>
            </a:r>
            <a:r>
              <a:rPr lang="ru-RU" sz="2400" dirty="0" smtClean="0"/>
              <a:t>земной поверхности, для которой характерно определенное сочетание рельефа, климата, почв, растительного и животного </a:t>
            </a:r>
            <a:r>
              <a:rPr lang="ru-RU" sz="2400" dirty="0" smtClean="0"/>
              <a:t>мира.</a:t>
            </a:r>
            <a:r>
              <a:rPr lang="ru-RU" sz="2400" dirty="0" smtClean="0"/>
              <a:t> </a:t>
            </a:r>
            <a:endParaRPr lang="ru-RU" sz="2400" dirty="0" smtClean="0"/>
          </a:p>
          <a:p>
            <a:r>
              <a:rPr lang="ru-RU" sz="2400" dirty="0" smtClean="0"/>
              <a:t>Рассмотрим некоторые охраняемые ландшафты Ростовской области: 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Урочище </a:t>
            </a:r>
            <a:r>
              <a:rPr lang="ru-RU" sz="2400" dirty="0" smtClean="0"/>
              <a:t>«Островное</a:t>
            </a:r>
            <a:r>
              <a:rPr lang="ru-RU" sz="2400" dirty="0" smtClean="0"/>
              <a:t>»;</a:t>
            </a:r>
            <a:endParaRPr lang="ru-RU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ru-RU" sz="2400" dirty="0" err="1" smtClean="0"/>
              <a:t>Антиповский</a:t>
            </a:r>
            <a:r>
              <a:rPr lang="ru-RU" sz="2400" dirty="0" smtClean="0"/>
              <a:t> </a:t>
            </a:r>
            <a:r>
              <a:rPr lang="ru-RU" sz="2400" dirty="0" smtClean="0"/>
              <a:t>бор;</a:t>
            </a:r>
            <a:endParaRPr lang="ru-RU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Урочище «</a:t>
            </a:r>
            <a:r>
              <a:rPr lang="ru-RU" sz="2400" dirty="0" err="1" smtClean="0"/>
              <a:t>Огиб</a:t>
            </a:r>
            <a:r>
              <a:rPr lang="ru-RU" sz="2400" dirty="0" smtClean="0"/>
              <a:t>»;</a:t>
            </a:r>
            <a:endParaRPr lang="ru-RU" sz="2400" dirty="0" smtClean="0"/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Степные </a:t>
            </a:r>
            <a:r>
              <a:rPr lang="ru-RU" sz="2400" dirty="0" smtClean="0"/>
              <a:t>колки;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Гора городище;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Миусский склон;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400" dirty="0" smtClean="0"/>
              <a:t>Ольховые колки;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14290"/>
            <a:ext cx="436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Урочище «Островное»</a:t>
            </a:r>
            <a:endParaRPr lang="ru-RU" sz="3200" dirty="0"/>
          </a:p>
        </p:txBody>
      </p:sp>
      <p:pic>
        <p:nvPicPr>
          <p:cNvPr id="1026" name="Picture 2" descr="https://www.donland.ru/upload/uf/661/ozero_poimenno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3862069" cy="2571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135729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Представляет собой уникальные по красоте пойменные озера и прилегающую к ним территорию. Самое крупное из озер – Островное – одно из любимых мест отдыха М.А. Шолохова. Расположен в центре Шолоховского района, в левобережной пойме р. Дон, в 900 метрах от станицы Вёшенской.</a:t>
            </a:r>
            <a:endParaRPr lang="ru-RU" sz="2400" dirty="0"/>
          </a:p>
        </p:txBody>
      </p:sp>
      <p:sp>
        <p:nvSpPr>
          <p:cNvPr id="1028" name="AutoShape 4" descr="http://www.karaed.ru/DON_may2015/017_lake_krutoyar/images/fullsize/DSC01561.JP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445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Антиповский</a:t>
            </a:r>
            <a:r>
              <a:rPr lang="ru-RU" sz="3200" b="1" dirty="0" smtClean="0"/>
              <a:t> бор</a:t>
            </a:r>
            <a:endParaRPr lang="ru-RU" sz="3200" dirty="0"/>
          </a:p>
        </p:txBody>
      </p:sp>
      <p:pic>
        <p:nvPicPr>
          <p:cNvPr id="18434" name="Picture 2" descr="https://www.donland.ru/upload/uf/151/antip_b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357430"/>
            <a:ext cx="3647511" cy="24288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285860"/>
            <a:ext cx="46434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одно из старейших насаждений сосны обыкновенной на Дону. Возраст деревьев превышает сотню лет. Лесоразведение на этой степной территории было начало в 1905 году, когда один из хуторских учителей — Степан Андреевич Кондрашов — самостоятельно привозил саженцы. Находится бор на берегах реки </a:t>
            </a:r>
            <a:r>
              <a:rPr lang="ru-RU" sz="2400" dirty="0" err="1" smtClean="0"/>
              <a:t>Решетовки</a:t>
            </a:r>
            <a:r>
              <a:rPr lang="ru-RU" sz="2400" dirty="0" smtClean="0"/>
              <a:t>, станица Вёшенская.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3319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Урочище «</a:t>
            </a:r>
            <a:r>
              <a:rPr lang="ru-RU" sz="3200" b="1" dirty="0" err="1" smtClean="0"/>
              <a:t>Огиб</a:t>
            </a:r>
            <a:r>
              <a:rPr lang="ru-RU" sz="3200" b="1" dirty="0" smtClean="0"/>
              <a:t>»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57884" y="1785926"/>
            <a:ext cx="250029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пойменный лес с породным составом из дуба, вяза, клена, тополя и ольхи. Расположен в Усть-Донецком районе Ростовской области.</a:t>
            </a:r>
            <a:endParaRPr lang="ru-RU" sz="2400" dirty="0"/>
          </a:p>
        </p:txBody>
      </p:sp>
      <p:pic>
        <p:nvPicPr>
          <p:cNvPr id="19458" name="Picture 2" descr="https://meotyda.ru/sites/default/files/images/uploads/Stanichnik/19-11-27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928802"/>
            <a:ext cx="5250693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214290"/>
            <a:ext cx="30779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Степные колки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628" y="1785926"/>
            <a:ext cx="364333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Это березовые, осиновые, дубовые насаждения и посадки сосны на песчаных массивах. Имеются насаждения тополя, заросли осины, ивы остролистной и ольхи черной, акации. Этот уникальный природный комплекс расположен в Тарасовской районе.</a:t>
            </a:r>
            <a:endParaRPr lang="ru-RU" sz="2400" dirty="0"/>
          </a:p>
        </p:txBody>
      </p:sp>
      <p:pic>
        <p:nvPicPr>
          <p:cNvPr id="20484" name="Picture 4" descr="https://ic.pics.livejournal.com/donvrem/55177646/387247/387247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476782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eotyda.ru/sites/default/files/images/uploads/Stanichnik/17-11-06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3802216" cy="273147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28926" y="142852"/>
            <a:ext cx="30341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Гора Городище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714488"/>
            <a:ext cx="38576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Представляет собой каменистое </a:t>
            </a:r>
            <a:r>
              <a:rPr lang="ru-RU" sz="2400" dirty="0" smtClean="0"/>
              <a:t>образование в виде горы, полой внутри и покрытой растительностью, присущей лесной и степной флоре. По впадинам камней гора присыпана песком</a:t>
            </a:r>
            <a:r>
              <a:rPr lang="ru-RU" sz="2400" dirty="0" smtClean="0"/>
              <a:t>. Расположена в Тарасовском районе.</a:t>
            </a:r>
            <a:r>
              <a:rPr lang="ru-RU" sz="2400" dirty="0" smtClean="0"/>
              <a:t> 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</TotalTime>
  <Words>435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Особо охраняемые природные территории Ростовской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41 охраняемый ландшафт</dc:title>
  <dc:creator>Acer</dc:creator>
  <cp:lastModifiedBy>Acer</cp:lastModifiedBy>
  <cp:revision>15</cp:revision>
  <dcterms:created xsi:type="dcterms:W3CDTF">2022-11-14T17:30:43Z</dcterms:created>
  <dcterms:modified xsi:type="dcterms:W3CDTF">2022-11-16T14:49:40Z</dcterms:modified>
</cp:coreProperties>
</file>