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sldIdLst>
    <p:sldId id="277" r:id="rId2"/>
    <p:sldId id="286" r:id="rId3"/>
    <p:sldId id="287" r:id="rId4"/>
    <p:sldId id="283" r:id="rId5"/>
    <p:sldId id="285" r:id="rId6"/>
    <p:sldId id="28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53" autoAdjust="0"/>
    <p:restoredTop sz="94660"/>
  </p:normalViewPr>
  <p:slideViewPr>
    <p:cSldViewPr snapToGrid="0">
      <p:cViewPr>
        <p:scale>
          <a:sx n="48" d="100"/>
          <a:sy n="48" d="100"/>
        </p:scale>
        <p:origin x="-1794" y="-6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47200" y="2052960"/>
            <a:ext cx="26416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052960"/>
            <a:ext cx="84328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3200" y="147319"/>
            <a:ext cx="89408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47200" y="147319"/>
            <a:ext cx="2608061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50400" y="274639"/>
            <a:ext cx="2235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:a16="http://schemas.microsoft.com/office/drawing/2014/main" xmlns="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xmlns="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:a16="http://schemas.microsoft.com/office/drawing/2014/main" xmlns="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:a16="http://schemas.microsoft.com/office/drawing/2014/main" xmlns="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:a16="http://schemas.microsoft.com/office/drawing/2014/main" xmlns="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:a16="http://schemas.microsoft.com/office/drawing/2014/main" xmlns="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xmlns="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:a16="http://schemas.microsoft.com/office/drawing/2014/main" xmlns="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:a16="http://schemas.microsoft.com/office/drawing/2014/main" xmlns="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:a16="http://schemas.microsoft.com/office/drawing/2014/main" xmlns="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xmlns="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:a16="http://schemas.microsoft.com/office/drawing/2014/main" xmlns="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:a16="http://schemas.microsoft.com/office/drawing/2014/main" xmlns="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:a16="http://schemas.microsoft.com/office/drawing/2014/main" xmlns="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:a16="http://schemas.microsoft.com/office/drawing/2014/main" xmlns="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:a16="http://schemas.microsoft.com/office/drawing/2014/main" xmlns="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:a16="http://schemas.microsoft.com/office/drawing/2014/main" xmlns="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:a16="http://schemas.microsoft.com/office/drawing/2014/main" xmlns="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:a16="http://schemas.microsoft.com/office/drawing/2014/main" xmlns="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:a16="http://schemas.microsoft.com/office/drawing/2014/main" xmlns="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xmlns="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347200" y="152399"/>
            <a:ext cx="26416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3200" y="153923"/>
            <a:ext cx="89408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0400" y="2892277"/>
            <a:ext cx="21336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508000" y="2892277"/>
            <a:ext cx="84328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9072"/>
            <a:ext cx="53848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2438"/>
            <a:ext cx="5386917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386917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722438"/>
            <a:ext cx="5389033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38400"/>
            <a:ext cx="5389033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03200" y="150919"/>
            <a:ext cx="1177573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203200" y="152400"/>
            <a:ext cx="89408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304801"/>
            <a:ext cx="7823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46336" y="2130552"/>
            <a:ext cx="2231136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9546336" y="457200"/>
            <a:ext cx="2234213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9347200" y="150876"/>
            <a:ext cx="26416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200" y="152400"/>
            <a:ext cx="89408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50400" y="2133600"/>
            <a:ext cx="22352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550400" y="460248"/>
            <a:ext cx="22352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3200" y="1634971"/>
            <a:ext cx="1177573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3199" y="152401"/>
            <a:ext cx="11752063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55847"/>
            <a:ext cx="11175013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999" y="1719071"/>
            <a:ext cx="11210524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517" y="6356350"/>
            <a:ext cx="2844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вт 10.05.22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64000" y="6356350"/>
            <a:ext cx="4470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9573" y="6355080"/>
            <a:ext cx="777288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>
            <a:hlinkClick r:id="rId16"/>
            <a:extLst>
              <a:ext uri="{FF2B5EF4-FFF2-40B4-BE49-F238E27FC236}">
                <a16:creationId xmlns:a16="http://schemas.microsoft.com/office/drawing/2014/main" xmlns="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50" r:id="rId12"/>
    <p:sldLayoutId id="2147483664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973065" y="460232"/>
            <a:ext cx="7223530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cap="all" dirty="0" smtClean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Девиз урока:</a:t>
            </a:r>
            <a:endParaRPr lang="en-US" sz="66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18544" y="1740757"/>
            <a:ext cx="9507667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Повторяем то, что знаем! </a:t>
            </a:r>
            <a:endParaRPr lang="ru-RU" sz="66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6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 знаем - изучаем</a:t>
            </a:r>
            <a:r>
              <a:rPr lang="ru-RU" sz="6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40917"/>
            <a:ext cx="4662595" cy="3417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3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180" y="4162690"/>
            <a:ext cx="287290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Ислам</a:t>
            </a:r>
            <a:endParaRPr lang="ru-RU" sz="6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7947" y="2607427"/>
            <a:ext cx="51690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Христианство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77441" y="1889061"/>
            <a:ext cx="29193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Буддизм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69455" y="3466032"/>
            <a:ext cx="300268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Иудаизм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7828" y="313509"/>
            <a:ext cx="10833735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Что объединяет слова?</a:t>
            </a:r>
            <a:endParaRPr lang="ru-RU" sz="6000" b="1" cap="all" dirty="0">
              <a:ln w="0"/>
              <a:solidFill>
                <a:sysClr val="windowText" lastClr="0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97730" y="5930538"/>
            <a:ext cx="9869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это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мировые религиозные культуры</a:t>
            </a:r>
            <a:endParaRPr lang="ru-RU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54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96784" y="518280"/>
            <a:ext cx="474149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000" b="1" cap="all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Религия – </a:t>
            </a:r>
            <a:endParaRPr lang="ru-RU" sz="6000" b="1" cap="all" dirty="0">
              <a:ln w="0"/>
              <a:solidFill>
                <a:sysClr val="windowText" lastClr="0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4157" y="1533943"/>
            <a:ext cx="1067462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совокупность взглядов на мир, которые чаще всего основываются на вере в бога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Религии в странах мир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5" b="21185"/>
          <a:stretch/>
        </p:blipFill>
        <p:spPr bwMode="auto">
          <a:xfrm>
            <a:off x="2934063" y="3017254"/>
            <a:ext cx="6266932" cy="368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43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909977"/>
              </p:ext>
            </p:extLst>
          </p:nvPr>
        </p:nvGraphicFramePr>
        <p:xfrm>
          <a:off x="172910" y="836060"/>
          <a:ext cx="11846180" cy="5275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Точечный рисунок" r:id="rId3" imgW="5687219" imgH="2553056" progId="Paint.Picture">
                  <p:embed/>
                </p:oleObj>
              </mc:Choice>
              <mc:Fallback>
                <p:oleObj name="Точечный рисунок" r:id="rId3" imgW="5687219" imgH="2553056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910" y="836060"/>
                        <a:ext cx="11846180" cy="52750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058819" y="2765716"/>
            <a:ext cx="19259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Библия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1027" y="3879009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Храм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6855" y="5013543"/>
            <a:ext cx="26898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Священник</a:t>
            </a:r>
            <a:endParaRPr lang="ru-RU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6693" y="2827270"/>
            <a:ext cx="2256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Трипитака</a:t>
            </a:r>
            <a:endParaRPr lang="ru-RU" sz="3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63958" y="3879008"/>
            <a:ext cx="18615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Пагода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53977" y="4994570"/>
            <a:ext cx="14215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Лама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87421" y="2765714"/>
            <a:ext cx="13011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Тора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2760" y="3879007"/>
            <a:ext cx="2193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Синагога</a:t>
            </a:r>
            <a:endParaRPr lang="ru-RU" sz="4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77481" y="4982765"/>
            <a:ext cx="18838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Раввин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060005" y="2827270"/>
            <a:ext cx="16489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Коран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07624" y="3848229"/>
            <a:ext cx="19537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Мечеть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143746" y="4982764"/>
            <a:ext cx="15529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Имам</a:t>
            </a:r>
            <a:endParaRPr lang="ru-RU" sz="4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063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Храма Святой Троиц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807131" cy="3589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Пагода Семи дней (Элиста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37"/>
          <a:stretch/>
        </p:blipFill>
        <p:spPr bwMode="auto">
          <a:xfrm>
            <a:off x="5803586" y="0"/>
            <a:ext cx="3758532" cy="418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Фонд Кацмана оштрафовали за строительство без разрешени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2"/>
          <a:stretch/>
        </p:blipFill>
        <p:spPr bwMode="auto">
          <a:xfrm>
            <a:off x="2586435" y="3474720"/>
            <a:ext cx="3421424" cy="3383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Жители Ингушетии выбрали «золотой» дизайн соборой мечети - ИА REGN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852" y="3702511"/>
            <a:ext cx="4509148" cy="322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9492" y="3589325"/>
            <a:ext cx="21769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Церковь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22443" y="120361"/>
            <a:ext cx="1817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Пагода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018" y="6023206"/>
            <a:ext cx="23664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Синагога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136967" y="3010919"/>
            <a:ext cx="1915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Мечеть</a:t>
            </a:r>
            <a:endParaRPr lang="ru-RU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14098" y="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586435" y="3474720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82852" y="3702511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grpSp>
        <p:nvGrpSpPr>
          <p:cNvPr id="28" name="Группа 27"/>
          <p:cNvGrpSpPr/>
          <p:nvPr/>
        </p:nvGrpSpPr>
        <p:grpSpPr>
          <a:xfrm>
            <a:off x="3181102" y="1399721"/>
            <a:ext cx="5884138" cy="4379207"/>
            <a:chOff x="-5884139" y="2144609"/>
            <a:chExt cx="5265992" cy="4075990"/>
          </a:xfrm>
        </p:grpSpPr>
        <p:sp>
          <p:nvSpPr>
            <p:cNvPr id="25" name="Пятно 2 24"/>
            <p:cNvSpPr/>
            <p:nvPr/>
          </p:nvSpPr>
          <p:spPr>
            <a:xfrm rot="1516769">
              <a:off x="-5884139" y="2144609"/>
              <a:ext cx="5265992" cy="4075990"/>
            </a:xfrm>
            <a:prstGeom prst="irregularSeal2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5016669" y="3509409"/>
              <a:ext cx="3031116" cy="134639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4400" b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Священные сооружения</a:t>
              </a:r>
              <a:endPara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489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13018" y="240085"/>
            <a:ext cx="5133906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54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026664" y="1157645"/>
            <a:ext cx="8688007" cy="1877342"/>
            <a:chOff x="3026664" y="1157645"/>
            <a:chExt cx="8688007" cy="1877342"/>
          </a:xfrm>
        </p:grpSpPr>
        <p:sp>
          <p:nvSpPr>
            <p:cNvPr id="42" name="AutoShape 3"/>
            <p:cNvSpPr>
              <a:spLocks noChangeArrowheads="1"/>
            </p:cNvSpPr>
            <p:nvPr/>
          </p:nvSpPr>
          <p:spPr bwMode="gray">
            <a:xfrm>
              <a:off x="3026664" y="1157645"/>
              <a:ext cx="8508257" cy="1877342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79971" y="1157645"/>
              <a:ext cx="843470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40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Религиозные ритуалы. Обычаи и обряды.</a:t>
              </a:r>
              <a:endParaRPr lang="ru-RU" sz="5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03413" y="3137223"/>
            <a:ext cx="510235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solidFill>
                  <a:srgbClr val="0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5400" b="1" cap="all" dirty="0">
              <a:ln w="0"/>
              <a:solidFill>
                <a:srgbClr val="0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545532" y="4178400"/>
            <a:ext cx="9989389" cy="2135033"/>
            <a:chOff x="2937575" y="1233512"/>
            <a:chExt cx="5202907" cy="603548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gray">
            <a:xfrm>
              <a:off x="2937575" y="1233512"/>
              <a:ext cx="5202907" cy="603548"/>
            </a:xfrm>
            <a:prstGeom prst="roundRect">
              <a:avLst>
                <a:gd name="adj" fmla="val 50000"/>
              </a:avLst>
            </a:prstGeom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13" name="Text Box 4"/>
            <p:cNvSpPr txBox="1">
              <a:spLocks noChangeArrowheads="1"/>
            </p:cNvSpPr>
            <p:nvPr/>
          </p:nvSpPr>
          <p:spPr bwMode="gray">
            <a:xfrm>
              <a:off x="3022211" y="1233512"/>
              <a:ext cx="5118271" cy="548129"/>
            </a:xfrm>
            <a:prstGeom prst="rect">
              <a:avLst/>
            </a:prstGeom>
            <a:noFill/>
            <a:ln>
              <a:noFill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ru-RU" sz="4000" b="1" spc="50" dirty="0" smtClean="0">
                  <a:ln w="11430"/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Узнать какие религиозные ритуалы, обычаи и обряды существуют в мировых религиозных культурах</a:t>
              </a:r>
              <a:endParaRPr lang="en-US" sz="4000" b="1" spc="50" dirty="0">
                <a:ln w="11430"/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042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Другая 3">
      <a:dk1>
        <a:srgbClr val="292934"/>
      </a:dk1>
      <a:lt1>
        <a:srgbClr val="FFFFFF"/>
      </a:lt1>
      <a:dk2>
        <a:srgbClr val="00B0F0"/>
      </a:dk2>
      <a:lt2>
        <a:srgbClr val="F3F2DC"/>
      </a:lt2>
      <a:accent1>
        <a:srgbClr val="FF0000"/>
      </a:accent1>
      <a:accent2>
        <a:srgbClr val="F3F2DC"/>
      </a:accent2>
      <a:accent3>
        <a:srgbClr val="ACA73B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1681</TotalTime>
  <Words>94</Words>
  <Application>Microsoft Office PowerPoint</Application>
  <PresentationFormat>Произвольный</PresentationFormat>
  <Paragraphs>36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Сетка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DELL</cp:lastModifiedBy>
  <cp:revision>102</cp:revision>
  <dcterms:created xsi:type="dcterms:W3CDTF">2021-04-06T16:39:49Z</dcterms:created>
  <dcterms:modified xsi:type="dcterms:W3CDTF">2022-05-10T18:12:40Z</dcterms:modified>
</cp:coreProperties>
</file>