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85" y="41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4584" y="-603448"/>
            <a:ext cx="10729192" cy="78488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7824" y="2720823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Фотоотчёт мероприятия «Правила дорожного движения»    в старшей группе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2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92663"/>
            <a:ext cx="8289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</a:t>
            </a:r>
          </a:p>
          <a:p>
            <a:pPr algn="ctr"/>
            <a:r>
              <a:rPr lang="ru-RU" b="1" dirty="0" err="1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Рамонский</a:t>
            </a:r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 3 </a:t>
            </a:r>
            <a:endParaRPr lang="ru-RU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2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6237312"/>
            <a:ext cx="279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tx2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Рамонь – сентябрь - 2022</a:t>
            </a:r>
            <a:endParaRPr lang="ru-RU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tx2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87162" y="862281"/>
            <a:ext cx="5781261" cy="4335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39624"/>
            <a:ext cx="4789290" cy="6385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Блок-схема: перфолента 3"/>
          <p:cNvSpPr/>
          <p:nvPr/>
        </p:nvSpPr>
        <p:spPr>
          <a:xfrm>
            <a:off x="107504" y="5178322"/>
            <a:ext cx="4824536" cy="163505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мероприятии участвовало 11 человек.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Беседовали на тему: «Правила дорожного движения»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49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86543" y="1114255"/>
            <a:ext cx="6830287" cy="46572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7202" y="27713"/>
            <a:ext cx="4347832" cy="5795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Волна 3"/>
          <p:cNvSpPr/>
          <p:nvPr/>
        </p:nvSpPr>
        <p:spPr>
          <a:xfrm>
            <a:off x="3059832" y="4941168"/>
            <a:ext cx="5932644" cy="1815133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Играли в дидактическую игру: «Подбери правильно знак».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большим интересом приняли участие.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707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42671" y="842671"/>
            <a:ext cx="6741368" cy="5056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Вертикальный свиток 2"/>
          <p:cNvSpPr/>
          <p:nvPr/>
        </p:nvSpPr>
        <p:spPr>
          <a:xfrm>
            <a:off x="5256077" y="3356656"/>
            <a:ext cx="3528392" cy="302433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которые затруднялись в выборе знака, помогали всей командой.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4392" y="260648"/>
            <a:ext cx="3672407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454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060162" y="1295973"/>
            <a:ext cx="6655811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368330" y="1187961"/>
            <a:ext cx="6655812" cy="4536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Волна 3"/>
          <p:cNvSpPr/>
          <p:nvPr/>
        </p:nvSpPr>
        <p:spPr>
          <a:xfrm>
            <a:off x="323528" y="5085184"/>
            <a:ext cx="4320480" cy="149046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Просмотрели познавательный мультфильм: «Безопасность на дороге»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65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12468" y="1003766"/>
            <a:ext cx="6680704" cy="4794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5896" y="60665"/>
            <a:ext cx="5417328" cy="2786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Вертикальный свиток 3"/>
          <p:cNvSpPr/>
          <p:nvPr/>
        </p:nvSpPr>
        <p:spPr>
          <a:xfrm>
            <a:off x="5508104" y="3068960"/>
            <a:ext cx="2905480" cy="309634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завершении мероприятия организовали выставку рисунков.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1420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85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Nata</cp:lastModifiedBy>
  <cp:revision>15</cp:revision>
  <dcterms:created xsi:type="dcterms:W3CDTF">2018-01-25T15:44:04Z</dcterms:created>
  <dcterms:modified xsi:type="dcterms:W3CDTF">2023-01-30T07:06:09Z</dcterms:modified>
</cp:coreProperties>
</file>