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tags" Target="tags/tag1.xml" /><Relationship Id="rId16" Type="http://schemas.openxmlformats.org/officeDocument/2006/relationships/presProps" Target="presProps.xml" /><Relationship Id="rId17" Type="http://schemas.openxmlformats.org/officeDocument/2006/relationships/viewProps" Target="viewProps.xml" /><Relationship Id="rId18" Type="http://schemas.openxmlformats.org/officeDocument/2006/relationships/theme" Target="theme/theme1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3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6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5.jpeg" /><Relationship Id="rId3" Type="http://schemas.openxmlformats.org/officeDocument/2006/relationships/image" Target="../media/image6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8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9.jpeg" /><Relationship Id="rId3" Type="http://schemas.openxmlformats.org/officeDocument/2006/relationships/image" Target="../media/image10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1.jpeg" /><Relationship Id="rId3" Type="http://schemas.openxmlformats.org/officeDocument/2006/relationships/image" Target="../media/image12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8572560" cy="1470025"/>
          </a:xfrm>
        </p:spPr>
        <p:txBody>
          <a:bodyPr>
            <a:normAutofit fontScale="90000"/>
          </a:bodyPr>
          <a:lstStyle/>
          <a:p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Фотоотчет о </a:t>
            </a:r>
            <a:b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проведении тематической недели </a:t>
            </a:r>
            <a:b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«Традиционные ценности в культуре разных народов России» в рамках тематического образовательного проекта «Бабушкины сказки»</a:t>
            </a:r>
            <a:endParaRPr lang="ru-RU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8794" y="5286388"/>
            <a:ext cx="6900866" cy="1214446"/>
          </a:xfrm>
        </p:spPr>
        <p:txBody>
          <a:bodyPr/>
          <a:lstStyle/>
          <a:p>
            <a:pPr algn="r"/>
            <a:r>
              <a:rPr lang="ru-RU" sz="2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Составители: </a:t>
            </a:r>
          </a:p>
          <a:p>
            <a:pPr algn="r"/>
            <a:r>
              <a:rPr lang="ru-RU" sz="200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 1 мл. группы «Ручеёк»</a:t>
            </a:r>
          </a:p>
          <a:p>
            <a:pPr algn="r"/>
            <a:r>
              <a:rPr lang="ru-RU" sz="200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Сооро О.В., Кеслер А.С.</a:t>
            </a:r>
            <a:r>
              <a:rPr lang="ru-RU" sz="20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r"/>
            <a:endParaRPr lang="ru-RU"/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Аппликация «Теремок»</a:t>
            </a:r>
            <a:endParaRPr lang="ru-RU"/>
          </a:p>
        </p:txBody>
      </p:sp>
      <p:pic>
        <p:nvPicPr>
          <p:cNvPr id="5" name="Рисунок 4" descr="TyTW-PVejT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500174"/>
            <a:ext cx="7643866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Аппликация «Теремок»</a:t>
            </a:r>
            <a:endParaRPr lang="ru-RU"/>
          </a:p>
        </p:txBody>
      </p:sp>
      <p:pic>
        <p:nvPicPr>
          <p:cNvPr id="4" name="Рисунок 3" descr="EAP4_iRdAu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1785926"/>
            <a:ext cx="4071966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O1e0lMQV3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20" y="1785926"/>
            <a:ext cx="4071998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Рисование «Репка»</a:t>
            </a:r>
            <a:endParaRPr lang="ru-RU"/>
          </a:p>
        </p:txBody>
      </p:sp>
      <p:pic>
        <p:nvPicPr>
          <p:cNvPr id="4" name="Рисунок 3" descr="L9IUYmLOZG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428736"/>
            <a:ext cx="7500990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Эстетическое развитие:</a:t>
            </a:r>
            <a:br>
              <a:rPr lang="ru-RU" smtClean="0"/>
            </a:br>
            <a:r>
              <a:rPr lang="ru-RU" smtClean="0"/>
              <a:t>Рисование «Репка»</a:t>
            </a:r>
            <a:endParaRPr lang="ru-RU"/>
          </a:p>
        </p:txBody>
      </p:sp>
      <p:pic>
        <p:nvPicPr>
          <p:cNvPr id="4" name="Рисунок 3" descr="8EXZisRrdg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4187806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RbitoO4Va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643050"/>
            <a:ext cx="421484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Чтение худ. литературы:</a:t>
            </a:r>
            <a:br>
              <a:rPr lang="ru-RU" smtClean="0"/>
            </a:br>
            <a:r>
              <a:rPr lang="ru-RU" smtClean="0"/>
              <a:t>Сказка «Теремок»</a:t>
            </a:r>
            <a:endParaRPr lang="ru-RU"/>
          </a:p>
        </p:txBody>
      </p:sp>
      <p:pic>
        <p:nvPicPr>
          <p:cNvPr id="4" name="Рисунок 3" descr="dPnf967fSy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714488"/>
            <a:ext cx="7858180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Чтение худ. литературы:</a:t>
            </a:r>
            <a:br>
              <a:rPr lang="ru-RU" smtClean="0"/>
            </a:br>
            <a:r>
              <a:rPr lang="ru-RU" smtClean="0"/>
              <a:t>Сказка «Теремок»</a:t>
            </a:r>
            <a:endParaRPr lang="ru-RU"/>
          </a:p>
        </p:txBody>
      </p:sp>
      <p:pic>
        <p:nvPicPr>
          <p:cNvPr id="4" name="Рисунок 3" descr="a_BzkhwKIi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643050"/>
            <a:ext cx="4286280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YArjrGNLlJ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643050"/>
            <a:ext cx="4214818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Познавательное развитие:</a:t>
            </a:r>
            <a:br>
              <a:rPr lang="ru-RU" smtClean="0"/>
            </a:br>
            <a:r>
              <a:rPr lang="ru-RU" smtClean="0"/>
              <a:t>«Традиции русского чаепития»</a:t>
            </a:r>
            <a:endParaRPr lang="ru-RU"/>
          </a:p>
        </p:txBody>
      </p:sp>
      <p:pic>
        <p:nvPicPr>
          <p:cNvPr id="4" name="Рисунок 3" descr="tQ-7yrVkmb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643050"/>
            <a:ext cx="7143800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Познавательное развитие:</a:t>
            </a:r>
            <a:br>
              <a:rPr lang="ru-RU" smtClean="0"/>
            </a:br>
            <a:r>
              <a:rPr lang="ru-RU" smtClean="0"/>
              <a:t>«Традиции русского чаепития»</a:t>
            </a:r>
            <a:endParaRPr lang="ru-RU"/>
          </a:p>
        </p:txBody>
      </p:sp>
      <p:pic>
        <p:nvPicPr>
          <p:cNvPr id="4" name="Рисунок 3" descr="vAN6kcBr7K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643050"/>
            <a:ext cx="3708408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_PYxQa5BfL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27514" y="1643050"/>
            <a:ext cx="4702204" cy="4934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Познавательное развитие:</a:t>
            </a:r>
            <a:br>
              <a:rPr lang="ru-RU" smtClean="0"/>
            </a:br>
            <a:r>
              <a:rPr lang="ru-RU" smtClean="0"/>
              <a:t>«Традиции русского чаепития»</a:t>
            </a:r>
            <a:endParaRPr lang="ru-RU"/>
          </a:p>
        </p:txBody>
      </p:sp>
      <p:pic>
        <p:nvPicPr>
          <p:cNvPr id="4" name="Рисунок 3" descr="XIa0diqbr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643050"/>
            <a:ext cx="6572296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mtClean="0"/>
              <a:t>Работа в центрах ДОУ:</a:t>
            </a:r>
            <a:br>
              <a:rPr lang="ru-RU" smtClean="0"/>
            </a:br>
            <a:r>
              <a:rPr lang="ru-RU" smtClean="0"/>
              <a:t>Посещение выставки «Русская изба»</a:t>
            </a:r>
            <a:endParaRPr lang="ru-RU"/>
          </a:p>
        </p:txBody>
      </p:sp>
      <p:pic>
        <p:nvPicPr>
          <p:cNvPr id="4" name="Рисунок 3" descr="iLBgCkDvOS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14422"/>
            <a:ext cx="6858000" cy="535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rmAutofit fontScale="90000"/>
          </a:bodyPr>
          <a:lstStyle/>
          <a:p>
            <a:r>
              <a:rPr lang="ru-RU" smtClean="0"/>
              <a:t>Работа в центрах ДОУ</a:t>
            </a:r>
            <a:br>
              <a:rPr lang="ru-RU" smtClean="0"/>
            </a:br>
            <a:r>
              <a:rPr lang="ru-RU" smtClean="0"/>
              <a:t>Посещение выставки «Русская изба»</a:t>
            </a:r>
            <a:endParaRPr lang="ru-RU"/>
          </a:p>
        </p:txBody>
      </p:sp>
      <p:pic>
        <p:nvPicPr>
          <p:cNvPr id="4" name="Рисунок 3" descr="Fklr7mytpB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1357298"/>
            <a:ext cx="421484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1omnHSixJ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58" y="1357298"/>
            <a:ext cx="4000560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в центрах ДОУ</a:t>
            </a:r>
            <a:endParaRPr lang="ru-RU"/>
          </a:p>
        </p:txBody>
      </p:sp>
      <p:pic>
        <p:nvPicPr>
          <p:cNvPr id="4" name="Рисунок 3" descr="X7hOCsPwvd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285860"/>
            <a:ext cx="414340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mYs-LuKtwn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1285860"/>
            <a:ext cx="4071934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16</Paragraphs>
  <Slides>13</Slides>
  <Notes>0</Notes>
  <TotalTime>29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baseType="lpstr" size="16">
      <vt:lpstr>Arial</vt:lpstr>
      <vt:lpstr>Calibri</vt:lpstr>
      <vt:lpstr>Тема Office</vt:lpstr>
      <vt:lpstr>Фотоотчет о проведении тематической недели «Традиционные ценности в культуре разных народов России» в рамках тематического образовательного проекта «Бабушкины сказки»</vt:lpstr>
      <vt:lpstr>Чтение худ. литературы:Сказка «Теремок»</vt:lpstr>
      <vt:lpstr>Чтение худ. литературы:Сказка «Теремок»</vt:lpstr>
      <vt:lpstr>Познавательное развитие:«Традиции русского чаепития»</vt:lpstr>
      <vt:lpstr>Познавательное развитие:«Традиции русского чаепития»</vt:lpstr>
      <vt:lpstr>Познавательное развитие:«Традиции русского чаепития»</vt:lpstr>
      <vt:lpstr>Работа в центрах ДОУ:Посещение выставки «Русская изба»</vt:lpstr>
      <vt:lpstr>Работа в центрах ДОУПосещение выставки «Русская изба»</vt:lpstr>
      <vt:lpstr>Работа в центрах ДОУ</vt:lpstr>
      <vt:lpstr>Эстетическое развитие:Аппликация «Теремок»</vt:lpstr>
      <vt:lpstr>Эстетическое развитие:Аппликация «Теремок»</vt:lpstr>
      <vt:lpstr>Эстетическое развитие:Рисование «Репка»</vt:lpstr>
      <vt:lpstr>Эстетическое развитие:Рисование «Репка»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Фототчет о проведении тематической недели «Традиционные ценности в культуре разных народов России» в рамках тематического образовательного проекта «Бабушкины сказки»</dc:title>
  <dc:creator>1</dc:creator>
  <cp:lastModifiedBy>1</cp:lastModifiedBy>
  <cp:revision>15</cp:revision>
  <dcterms:created xsi:type="dcterms:W3CDTF">2023-01-30T03:41:09Z</dcterms:created>
  <dcterms:modified xsi:type="dcterms:W3CDTF">2023-01-30T04:50:02Z</dcterms:modified>
</cp:coreProperties>
</file>