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83" r:id="rId3"/>
    <p:sldId id="291" r:id="rId4"/>
    <p:sldId id="286" r:id="rId5"/>
    <p:sldId id="285" r:id="rId6"/>
    <p:sldId id="284" r:id="rId7"/>
    <p:sldId id="292" r:id="rId8"/>
    <p:sldId id="293" r:id="rId9"/>
    <p:sldId id="257" r:id="rId10"/>
    <p:sldId id="281" r:id="rId11"/>
    <p:sldId id="287" r:id="rId12"/>
    <p:sldId id="288" r:id="rId13"/>
    <p:sldId id="282" r:id="rId14"/>
    <p:sldId id="258" r:id="rId15"/>
    <p:sldId id="274" r:id="rId16"/>
    <p:sldId id="259" r:id="rId17"/>
    <p:sldId id="278" r:id="rId18"/>
    <p:sldId id="260" r:id="rId19"/>
    <p:sldId id="263" r:id="rId20"/>
    <p:sldId id="267" r:id="rId21"/>
    <p:sldId id="268" r:id="rId22"/>
    <p:sldId id="264" r:id="rId23"/>
    <p:sldId id="265" r:id="rId24"/>
    <p:sldId id="269" r:id="rId25"/>
    <p:sldId id="271" r:id="rId26"/>
    <p:sldId id="290" r:id="rId27"/>
    <p:sldId id="272" r:id="rId28"/>
    <p:sldId id="289" r:id="rId29"/>
    <p:sldId id="276" r:id="rId30"/>
    <p:sldId id="280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908" autoAdjust="0"/>
  </p:normalViewPr>
  <p:slideViewPr>
    <p:cSldViewPr>
      <p:cViewPr varScale="1">
        <p:scale>
          <a:sx n="77" d="100"/>
          <a:sy n="77" d="100"/>
        </p:scale>
        <p:origin x="1618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EF978F-5866-4BEB-BEE2-7D6EEB54AE19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4BA7E6-5D07-4B8A-8874-CEF6C52997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080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BA7E6-5D07-4B8A-8874-CEF6C529972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0839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BA7E6-5D07-4B8A-8874-CEF6C5299724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BA7E6-5D07-4B8A-8874-CEF6C5299724}" type="slidenum">
              <a:rPr lang="ru-RU" smtClean="0">
                <a:solidFill>
                  <a:prstClr val="black"/>
                </a:solidFill>
              </a:rPr>
              <a:pPr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BA7E6-5D07-4B8A-8874-CEF6C5299724}" type="slidenum">
              <a:rPr lang="ru-RU" smtClean="0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BA7E6-5D07-4B8A-8874-CEF6C5299724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BA7E6-5D07-4B8A-8874-CEF6C5299724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BA7E6-5D07-4B8A-8874-CEF6C529972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083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BA7E6-5D07-4B8A-8874-CEF6C529972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31503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BA7E6-5D07-4B8A-8874-CEF6C529972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083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BA7E6-5D07-4B8A-8874-CEF6C529972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083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BA7E6-5D07-4B8A-8874-CEF6C529972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083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BA7E6-5D07-4B8A-8874-CEF6C529972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1335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BA7E6-5D07-4B8A-8874-CEF6C529972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7117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4BA7E6-5D07-4B8A-8874-CEF6C5299724}" type="slidenum">
              <a:rPr lang="ru-RU" smtClean="0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B46BB-C502-4F9A-930D-80CA2F3DFED2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018A-8367-4DB4-BD42-A38BBC2D5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157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B46BB-C502-4F9A-930D-80CA2F3DFED2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018A-8367-4DB4-BD42-A38BBC2D5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686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B46BB-C502-4F9A-930D-80CA2F3DFED2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018A-8367-4DB4-BD42-A38BBC2D5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757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B46BB-C502-4F9A-930D-80CA2F3DFED2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018A-8367-4DB4-BD42-A38BBC2D5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131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B46BB-C502-4F9A-930D-80CA2F3DFED2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018A-8367-4DB4-BD42-A38BBC2D5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33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B46BB-C502-4F9A-930D-80CA2F3DFED2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018A-8367-4DB4-BD42-A38BBC2D5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332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B46BB-C502-4F9A-930D-80CA2F3DFED2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018A-8367-4DB4-BD42-A38BBC2D5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01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B46BB-C502-4F9A-930D-80CA2F3DFED2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018A-8367-4DB4-BD42-A38BBC2D5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168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B46BB-C502-4F9A-930D-80CA2F3DFED2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018A-8367-4DB4-BD42-A38BBC2D5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3304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B46BB-C502-4F9A-930D-80CA2F3DFED2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018A-8367-4DB4-BD42-A38BBC2D5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54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B46BB-C502-4F9A-930D-80CA2F3DFED2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3018A-8367-4DB4-BD42-A38BBC2D5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763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B46BB-C502-4F9A-930D-80CA2F3DFED2}" type="datetimeFigureOut">
              <a:rPr lang="ru-RU" smtClean="0"/>
              <a:pPr/>
              <a:t>17.05.2022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3018A-8367-4DB4-BD42-A38BBC2D55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165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png"/><Relationship Id="rId4" Type="http://schemas.microsoft.com/office/2007/relationships/hdphoto" Target="../media/hdphoto1.wdp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052736"/>
            <a:ext cx="792088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 старших дошкольников через создание </a:t>
            </a:r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предметно-пространственной среды</a:t>
            </a:r>
          </a:p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 группе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D8A0161-DF67-483A-B57C-C848E437632A}"/>
              </a:ext>
            </a:extLst>
          </p:cNvPr>
          <p:cNvSpPr/>
          <p:nvPr/>
        </p:nvSpPr>
        <p:spPr>
          <a:xfrm>
            <a:off x="2483768" y="18864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детский сад № 31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6678C2E-D376-435C-82EB-48925D43529E}"/>
              </a:ext>
            </a:extLst>
          </p:cNvPr>
          <p:cNvSpPr/>
          <p:nvPr/>
        </p:nvSpPr>
        <p:spPr>
          <a:xfrm>
            <a:off x="3888432" y="4222835"/>
            <a:ext cx="4572000" cy="151887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>
              <a:lnSpc>
                <a:spcPct val="115000"/>
              </a:lnSpc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Командирова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Е.Н.</a:t>
            </a:r>
          </a:p>
          <a:p>
            <a:pPr algn="r">
              <a:defRPr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Калининград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2022 год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884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3688" y="0"/>
            <a:ext cx="524150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Мини - музей</a:t>
            </a:r>
          </a:p>
        </p:txBody>
      </p:sp>
      <p:pic>
        <p:nvPicPr>
          <p:cNvPr id="1026" name="Picture 2" descr="C:\Users\ADMIN\Desktop\viber image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292080" y="2420888"/>
            <a:ext cx="3715796" cy="33431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pic>
        <p:nvPicPr>
          <p:cNvPr id="1027" name="Picture 3" descr="C:\Users\ADMIN\Desktop\viber image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0379" y="908720"/>
            <a:ext cx="5029803" cy="34270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692714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3688" y="0"/>
            <a:ext cx="524150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Мини - музей</a:t>
            </a:r>
          </a:p>
        </p:txBody>
      </p:sp>
      <p:pic>
        <p:nvPicPr>
          <p:cNvPr id="2050" name="Picture 2" descr="C:\Users\ADMIN\Desktop\ыв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4608511" cy="34563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\Desktop\ап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5311" y="789660"/>
            <a:ext cx="3726414" cy="49685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697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3688" y="0"/>
            <a:ext cx="524150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Мини - музей</a:t>
            </a:r>
          </a:p>
        </p:txBody>
      </p:sp>
      <p:pic>
        <p:nvPicPr>
          <p:cNvPr id="1028" name="Picture 4" descr="C:\Users\ADMIN\Desktop\IMG_20180420_1201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501008"/>
            <a:ext cx="2419945" cy="32265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\Desktop\IMG_20180420_12014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421668"/>
            <a:ext cx="4752528" cy="35643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IMG_20180420_12015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16632"/>
            <a:ext cx="2426667" cy="32355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4904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3688" y="0"/>
            <a:ext cx="524150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Экскурсии</a:t>
            </a:r>
          </a:p>
        </p:txBody>
      </p:sp>
      <p:pic>
        <p:nvPicPr>
          <p:cNvPr id="3074" name="Picture 2" descr="C:\Users\Admin\Pictures\image (5).jpg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/>
        </p:blipFill>
        <p:spPr bwMode="auto">
          <a:xfrm>
            <a:off x="797642" y="802795"/>
            <a:ext cx="3691063" cy="4921443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email"/>
          <a:srcRect r="-264"/>
          <a:stretch/>
        </p:blipFill>
        <p:spPr bwMode="auto">
          <a:xfrm>
            <a:off x="5017259" y="802794"/>
            <a:ext cx="3571900" cy="4921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6723186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71802" y="0"/>
            <a:ext cx="2479076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Экскурсии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5927" y="1040919"/>
            <a:ext cx="4130049" cy="2846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 descr="C:\Users\Admin\Pictures\image (8)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4739051" y="2474598"/>
            <a:ext cx="4165531" cy="28266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15459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dmin\Pictures\image.jp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/>
        </p:blipFill>
        <p:spPr bwMode="auto">
          <a:xfrm>
            <a:off x="5004048" y="836712"/>
            <a:ext cx="3216586" cy="4766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 descr="C:\Users\Admin\Pictures\image (7).jpg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/>
        </p:blipFill>
        <p:spPr bwMode="auto">
          <a:xfrm>
            <a:off x="950986" y="836712"/>
            <a:ext cx="3188966" cy="4766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1907704" y="0"/>
            <a:ext cx="524150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</a:rPr>
              <a:t>Экскурсии</a:t>
            </a:r>
          </a:p>
        </p:txBody>
      </p:sp>
    </p:spTree>
    <p:extLst>
      <p:ext uri="{BB962C8B-B14F-4D97-AF65-F5344CB8AC3E}">
        <p14:creationId xmlns:p14="http://schemas.microsoft.com/office/powerpoint/2010/main" val="1351252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50914" y="0"/>
            <a:ext cx="541648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Праздники и экскурсии</a:t>
            </a:r>
          </a:p>
        </p:txBody>
      </p:sp>
      <p:pic>
        <p:nvPicPr>
          <p:cNvPr id="2050" name="Picture 2" descr="C:\Users\ADMIN\Desktop\2018-02-21 11-46-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850" y="3573016"/>
            <a:ext cx="3284290" cy="2463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\Desktop\DSC048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707" y="862725"/>
            <a:ext cx="3311345" cy="248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ADMIN\Desktop\2018-04-06 11-23-5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862725"/>
            <a:ext cx="3293900" cy="43918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64801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50914" y="0"/>
            <a:ext cx="541648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Праздники и экскурсии</a:t>
            </a:r>
          </a:p>
        </p:txBody>
      </p:sp>
      <p:pic>
        <p:nvPicPr>
          <p:cNvPr id="2" name="Picture 2" descr="C:\Users\ADMIN\Desktop\2018-04-06 11-20-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47534"/>
            <a:ext cx="3792463" cy="2844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DMIN\Desktop\2018-04-06 11-31-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836712"/>
            <a:ext cx="3744416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ADMIN\Desktop\2018-04-11 10-24-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861046"/>
            <a:ext cx="3792463" cy="28443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33519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27780" y="0"/>
            <a:ext cx="280237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Библиотека</a:t>
            </a:r>
          </a:p>
        </p:txBody>
      </p:sp>
      <p:pic>
        <p:nvPicPr>
          <p:cNvPr id="3" name="Picture 3" descr="C:\Users\ADMIN\Desktop\2018-03-30 08-22-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4716016" y="733430"/>
            <a:ext cx="3600000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C:\Users\ADMIN\Desktop\2018-03-30 08-23-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48" y="3645024"/>
            <a:ext cx="3600000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ADMIN\Desktop\2018-03-30 08-23-17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16016" y="3645024"/>
            <a:ext cx="3600001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ADMIN\Desktop\2018-03-30 08-23-4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33430"/>
            <a:ext cx="3600000" cy="27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71449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6" y="-5324"/>
            <a:ext cx="735811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Отгадай по фрагменту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/>
          <a:srcRect/>
          <a:stretch/>
        </p:blipFill>
        <p:spPr bwMode="auto">
          <a:xfrm>
            <a:off x="1246907" y="1257660"/>
            <a:ext cx="6650183" cy="46712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4465380" y="1257660"/>
            <a:ext cx="3445621" cy="467123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65989" y="564064"/>
            <a:ext cx="61334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Центр детского творчества</a:t>
            </a:r>
          </a:p>
        </p:txBody>
      </p:sp>
    </p:spTree>
    <p:extLst>
      <p:ext uri="{BB962C8B-B14F-4D97-AF65-F5344CB8AC3E}">
        <p14:creationId xmlns:p14="http://schemas.microsoft.com/office/powerpoint/2010/main" val="515459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377296" cy="53860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Актуальность</a:t>
            </a:r>
          </a:p>
          <a:p>
            <a:pPr algn="just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современных условиях, когда происходят постоянные изменения в обществе, воспитание патриотических чувств – наиболее актуальное направление работы дошкольного учреждения с воспитанниками. Для полноценной реализации системы воспитания патриотизма у дошкольников в ДОО, развития их активности и познавательного интереса в этом направлении необходимо создать предметно-развивающую среду. Создание РППС в детском саду, направленное на ознакомление детей с историей родного города, с государственными символами страны, с русскими народными промыслами, поможет педагогам в развитии у детей любви к Родине, к ее традициям и достижениям.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48842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3528" y="1772816"/>
            <a:ext cx="8493377" cy="352839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940152" y="1772816"/>
            <a:ext cx="2880320" cy="35283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772816"/>
            <a:ext cx="2880320" cy="35283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981193" y="0"/>
            <a:ext cx="518161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Отгадай по фрагменту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836712"/>
            <a:ext cx="216437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Стадион </a:t>
            </a:r>
          </a:p>
        </p:txBody>
      </p:sp>
    </p:spTree>
    <p:extLst>
      <p:ext uri="{BB962C8B-B14F-4D97-AF65-F5344CB8AC3E}">
        <p14:creationId xmlns:p14="http://schemas.microsoft.com/office/powerpoint/2010/main" val="1911717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75656" y="1334213"/>
            <a:ext cx="6131024" cy="45982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1475660" y="1340768"/>
            <a:ext cx="3096344" cy="2304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3645024"/>
            <a:ext cx="3096344" cy="2304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571998" y="3645024"/>
            <a:ext cx="3024336" cy="2304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981193" y="0"/>
            <a:ext cx="518161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Отгадай по фрагменту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12109" y="626785"/>
            <a:ext cx="53197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Взрослая поликлиника</a:t>
            </a:r>
          </a:p>
        </p:txBody>
      </p:sp>
    </p:spTree>
    <p:extLst>
      <p:ext uri="{BB962C8B-B14F-4D97-AF65-F5344CB8AC3E}">
        <p14:creationId xmlns:p14="http://schemas.microsoft.com/office/powerpoint/2010/main" val="32947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31640" y="0"/>
            <a:ext cx="660327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Четвертый лишний</a:t>
            </a:r>
          </a:p>
        </p:txBody>
      </p:sp>
      <p:pic>
        <p:nvPicPr>
          <p:cNvPr id="3074" name="Picture 2"/>
          <p:cNvPicPr>
            <a:picLocks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3958" y="712434"/>
            <a:ext cx="3888000" cy="24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/>
          <p:cNvPicPr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6959" y="3431693"/>
            <a:ext cx="3888000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Picture 4"/>
          <p:cNvPicPr>
            <a:picLocks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712434"/>
            <a:ext cx="3888000" cy="24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7" name="Picture 5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415669"/>
            <a:ext cx="3888000" cy="2286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15459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07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307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307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075" y="980728"/>
            <a:ext cx="360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8024" y="982363"/>
            <a:ext cx="360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7463" y="3429000"/>
            <a:ext cx="360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9" name="Picture 5" descr="C:\Users\Admin\Pictures\Родники\image (19).jpg"/>
          <p:cNvPicPr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75836" y="3429000"/>
            <a:ext cx="3600000" cy="216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331640" y="0"/>
            <a:ext cx="660327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Четвертый лишний</a:t>
            </a:r>
          </a:p>
        </p:txBody>
      </p:sp>
    </p:spTree>
    <p:extLst>
      <p:ext uri="{BB962C8B-B14F-4D97-AF65-F5344CB8AC3E}">
        <p14:creationId xmlns:p14="http://schemas.microsoft.com/office/powerpoint/2010/main" val="515459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10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0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02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86015" y="0"/>
            <a:ext cx="643509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Найди герб города Родники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0972" y="2420888"/>
            <a:ext cx="2287057" cy="25812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158" b="100000" l="0" r="100000"/>
                    </a14:imgEffect>
                  </a14:imgLayer>
                </a14:imgProps>
              </a:ext>
            </a:extLst>
          </a:blip>
          <a:srcRect/>
          <a:stretch/>
        </p:blipFill>
        <p:spPr bwMode="auto">
          <a:xfrm>
            <a:off x="2754600" y="2173658"/>
            <a:ext cx="3526369" cy="25411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72200" y="2420888"/>
            <a:ext cx="2214579" cy="2571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15459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205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07704" y="0"/>
            <a:ext cx="524150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Дидактические игры</a:t>
            </a:r>
          </a:p>
        </p:txBody>
      </p:sp>
      <p:pic>
        <p:nvPicPr>
          <p:cNvPr id="2050" name="Picture 2" descr="C:\Users\ADMIN\Desktop\2018-04-06 08-19-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757193" y="-181702"/>
            <a:ext cx="5542528" cy="7390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4599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07704" y="0"/>
            <a:ext cx="524150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Дидактические игры</a:t>
            </a:r>
          </a:p>
        </p:txBody>
      </p:sp>
      <p:pic>
        <p:nvPicPr>
          <p:cNvPr id="3074" name="Picture 2" descr="C:\Users\ADMIN\Desktop\2018-05-04 10-42-3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59632" y="720823"/>
            <a:ext cx="6966545" cy="48212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91734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07704" y="0"/>
            <a:ext cx="524150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с родителями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Admin\Documents\1.jpg"/>
          <p:cNvPicPr>
            <a:picLocks noChangeArrowheads="1"/>
          </p:cNvPicPr>
          <p:nvPr/>
        </p:nvPicPr>
        <p:blipFill rotWithShape="1">
          <a:blip r:embed="rId3" cstate="email">
            <a:lum bright="10000"/>
          </a:blip>
          <a:srcRect/>
          <a:stretch/>
        </p:blipFill>
        <p:spPr bwMode="auto">
          <a:xfrm>
            <a:off x="285720" y="785794"/>
            <a:ext cx="2700000" cy="39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2050" name="Picture 2" descr="C:\Users\ADMIN\Desktop\2018-04-16 08-09-46.JPG"/>
          <p:cNvPicPr>
            <a:picLocks noChangeArrowheads="1"/>
          </p:cNvPicPr>
          <p:nvPr/>
        </p:nvPicPr>
        <p:blipFill>
          <a:blip r:embed="rId4" cstate="email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457" y="1428736"/>
            <a:ext cx="2679427" cy="37987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  <p:pic>
        <p:nvPicPr>
          <p:cNvPr id="2051" name="Picture 3" descr="C:\Users\ADMIN\Desktop\2018-04-16 08-09-24.JPG"/>
          <p:cNvPicPr>
            <a:picLocks noChangeArrowheads="1"/>
          </p:cNvPicPr>
          <p:nvPr/>
        </p:nvPicPr>
        <p:blipFill>
          <a:blip r:embed="rId5" cstate="email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44824"/>
            <a:ext cx="2700000" cy="396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51545995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07704" y="0"/>
            <a:ext cx="524150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с родителями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" name="Picture 2" descr="C:\Users\ADMIN\Desktop\2018-05-04 10-29-16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193971" y="975243"/>
            <a:ext cx="4334486" cy="29523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Users\ADMIN\Desktop\2018-05-04 10-29-1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 rot="10800000">
            <a:off x="4728701" y="2637238"/>
            <a:ext cx="4309096" cy="2952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4432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2018-04-06 08-23-43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573" y="1285860"/>
            <a:ext cx="4314439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DMIN\Desktop\2018-04-06 08-23-2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17"/>
          <a:stretch/>
        </p:blipFill>
        <p:spPr bwMode="auto">
          <a:xfrm>
            <a:off x="4500562" y="2643182"/>
            <a:ext cx="4495504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22101" y="0"/>
            <a:ext cx="489980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с родителями</a:t>
            </a:r>
          </a:p>
        </p:txBody>
      </p:sp>
    </p:spTree>
    <p:extLst>
      <p:ext uri="{BB962C8B-B14F-4D97-AF65-F5344CB8AC3E}">
        <p14:creationId xmlns:p14="http://schemas.microsoft.com/office/powerpoint/2010/main" val="3760035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3352" y="764704"/>
            <a:ext cx="8377296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Патриотическое воспитание представляет собой систематическую и целенаправленную деятельность органов государственной власти, институтов гражданского общества и семьи по формированию у граждан высокого патриотического сознания, чувства верности своему отечеству.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577148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122101" y="0"/>
            <a:ext cx="489980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Работа с родителями</a:t>
            </a:r>
          </a:p>
        </p:txBody>
      </p:sp>
      <p:pic>
        <p:nvPicPr>
          <p:cNvPr id="1026" name="Picture 2" descr="C:\Users\ADMIN\Desktop\йй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72" y="1124744"/>
            <a:ext cx="4536504" cy="30033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ADMIN\Desktop\Снимок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88024" y="2209548"/>
            <a:ext cx="4185955" cy="3562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035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2877" y="764704"/>
            <a:ext cx="8358246" cy="46474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3200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Любовь к родному краю, родине,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культуре, родной речи начинается с</a:t>
            </a:r>
            <a:r>
              <a: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малого – с любви к своей семье,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своему жилищу, к своему детскому с</a:t>
            </a:r>
            <a:r>
              <a: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аду. Постепенно расширяясь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 любовь переходит в любовь к</a:t>
            </a:r>
            <a:r>
              <a: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родной стране, к ее истории, </a:t>
            </a: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прошлому и настоящему, ко всему человечеству. Д. С. Лихачев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48842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1857364"/>
            <a:ext cx="779360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11668" y="1268760"/>
            <a:ext cx="8320663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Цель: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Повысить свою компетентность в работе с детьми дошкольного возраста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32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Создание условий, способствующих воспитанию патриотизма у детей, гордости за свой родной город и любви к Родине.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48842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0298" y="1643050"/>
            <a:ext cx="880593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8637" y="1052736"/>
            <a:ext cx="8470174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Задачи:</a:t>
            </a:r>
            <a:b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•	Пополнить свою методическую копилку новой информацией относительно выбранной темы;</a:t>
            </a:r>
          </a:p>
          <a:p>
            <a:pPr algn="just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•	Подбор эффективных методов и приемов работы с детьми;</a:t>
            </a:r>
          </a:p>
          <a:p>
            <a:pPr algn="just"/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•	Разработать перспективный план работы с детьми;</a:t>
            </a:r>
          </a:p>
          <a:p>
            <a:pPr algn="just"/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r>
              <a:rPr lang="ru-RU" sz="32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624884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0298" y="1643050"/>
            <a:ext cx="880593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929" y="273444"/>
            <a:ext cx="8470174" cy="61555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Предполагаемый результат: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Повысить свою компетентность путём изучения необходимой литературы по теме самообразования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наполнение предметно - развивающей среды в группе по патриотическому воспитания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формирование духовно-нравственного отношения детей и чувства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сопричастности к семье, городу, республики, природе родного края, культурному наследию своего народа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формирование бережного отношения к природе и всему живом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воспитание уважения к труду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воспитание чувства собственного достоинства у ребёнка как представителя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своего народа, толерантного отношения к представителям </a:t>
            </a:r>
            <a:r>
              <a:rPr lang="ru-RU" sz="24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други</a:t>
            </a:r>
            <a:r>
              <a:rPr lang="ru-RU" sz="2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национальностей.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r>
              <a:rPr lang="ru-RU" sz="1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117975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0298" y="1643050"/>
            <a:ext cx="880593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682927"/>
            <a:ext cx="8470174" cy="36317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Организованная образовательная деятельность:</a:t>
            </a:r>
          </a:p>
          <a:p>
            <a:pPr algn="ctr"/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часть интегрированной непосредственной образовательной деятельности;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 время совместной деятельности воспитателя с детьми;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свободной самостоятельной деятельности.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just"/>
            <a:r>
              <a:rPr lang="ru-RU" sz="16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082171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57762" y="0"/>
            <a:ext cx="54284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Патриотический уголок</a:t>
            </a:r>
          </a:p>
        </p:txBody>
      </p:sp>
      <p:pic>
        <p:nvPicPr>
          <p:cNvPr id="2051" name="Picture 3" descr="C:\Users\ADMIN\Desktop\2018-03-27 14-21-0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58231" y="709181"/>
            <a:ext cx="7027536" cy="47525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57558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589</TotalTime>
  <Words>243</Words>
  <Application>Microsoft Office PowerPoint</Application>
  <PresentationFormat>Экран (4:3)</PresentationFormat>
  <Paragraphs>77</Paragraphs>
  <Slides>30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Предметно-пространственная среда для патриотического воспитания дошкольников</dc:title>
  <dc:creator>Пользователь Windows</dc:creator>
  <cp:lastModifiedBy>ekkomandirova1979@outlook.com</cp:lastModifiedBy>
  <cp:revision>74</cp:revision>
  <dcterms:created xsi:type="dcterms:W3CDTF">2018-03-22T16:00:13Z</dcterms:created>
  <dcterms:modified xsi:type="dcterms:W3CDTF">2022-05-17T07:03:06Z</dcterms:modified>
</cp:coreProperties>
</file>