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4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5CEFC1-D280-46C2-8B28-95F9B5C4D67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26CB0-90F3-4CA5-A143-5EDC7BE3A93C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BA79D-8254-4DE9-BC2A-06DF93998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>
          <a:xfrm>
            <a:off x="971600" y="1066800"/>
            <a:ext cx="6877000" cy="4572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dirty="0" smtClean="0">
                <a:solidFill>
                  <a:srgbClr val="0000FF"/>
                </a:solidFill>
              </a:rPr>
              <a:t>Игры с детьми подготовительной к школе группы (для развития познавательной сферы)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4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Рамки и вкладыши Монтессори </a:t>
            </a:r>
          </a:p>
        </p:txBody>
      </p:sp>
      <p:sp>
        <p:nvSpPr>
          <p:cNvPr id="5124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вырабатывать умение узнавать и различать форму плоских фигур и их положения на плоскости (зрительно и на ощупь). Готовить детей к овладению письмом и рисованием. Знакомить с геометрической терминологией - названиями фигур, развивать логическое мышление.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2 до 6 лет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smtClean="0"/>
              <a:t> набор квадратных рамок-пластинок, в центре каждой из них вырезано отверстие, закрывающееся крышкой-вкладышем такой же формы и размера, но другого цвета</a:t>
            </a:r>
            <a:endParaRPr lang="ru-RU" altLang="ru-RU" sz="16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Ход:</a:t>
            </a:r>
            <a:r>
              <a:rPr lang="ru-RU" altLang="ru-RU" sz="1600" smtClean="0"/>
              <a:t> детям дается инструкция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1. Найти вкладыши к рамкам и вставить их.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2. Обвести контур фигуры.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3. Обвести вкладыши.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smtClean="0"/>
              <a:t>4. Раскрасить фигуры цветным карандашом.</a:t>
            </a:r>
          </a:p>
        </p:txBody>
      </p:sp>
      <p:pic>
        <p:nvPicPr>
          <p:cNvPr id="5125" name="Picture 8" descr="SDC1024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14858"/>
          <a:stretch>
            <a:fillRect/>
          </a:stretch>
        </p:blipFill>
        <p:spPr>
          <a:xfrm>
            <a:off x="152400" y="2000250"/>
            <a:ext cx="4267200" cy="272489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5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Точечки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развитие математического мышления, обучение счету, усвоение нумерации.</a:t>
            </a:r>
          </a:p>
          <a:p>
            <a:pPr eaLnBrk="1" hangingPunct="1"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smtClean="0"/>
              <a:t> карточки разного цвета, карточки с набором цифр от 0 до 10, карточки с нарисованными точками в разном количестве</a:t>
            </a:r>
          </a:p>
          <a:p>
            <a:pPr eaLnBrk="1" hangingPunct="1"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2 до 7 лет</a:t>
            </a:r>
          </a:p>
          <a:p>
            <a:pPr eaLnBrk="1" hangingPunct="1">
              <a:buFontTx/>
              <a:buNone/>
            </a:pPr>
            <a:endParaRPr lang="ru-RU" altLang="ru-RU" sz="1600" smtClean="0"/>
          </a:p>
          <a:p>
            <a:pPr eaLnBrk="1" hangingPunct="1">
              <a:buFontTx/>
              <a:buNone/>
            </a:pPr>
            <a:r>
              <a:rPr lang="ru-RU" altLang="ru-RU" sz="1600" smtClean="0"/>
              <a:t> </a:t>
            </a:r>
          </a:p>
        </p:txBody>
      </p:sp>
      <p:pic>
        <p:nvPicPr>
          <p:cNvPr id="7173" name="Picture 8" descr="SDC1024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14579"/>
          <a:stretch>
            <a:fillRect/>
          </a:stretch>
        </p:blipFill>
        <p:spPr>
          <a:xfrm>
            <a:off x="457200" y="2209800"/>
            <a:ext cx="4038600" cy="2587352"/>
          </a:xfrm>
          <a:noFill/>
        </p:spPr>
      </p:pic>
      <p:sp>
        <p:nvSpPr>
          <p:cNvPr id="7174" name="Rectangle 9"/>
          <p:cNvSpPr>
            <a:spLocks noChangeArrowheads="1"/>
          </p:cNvSpPr>
          <p:nvPr/>
        </p:nvSpPr>
        <p:spPr bwMode="auto">
          <a:xfrm>
            <a:off x="4724400" y="3919538"/>
            <a:ext cx="39814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600" b="1"/>
              <a:t>Ход:</a:t>
            </a:r>
            <a:r>
              <a:rPr lang="ru-RU" altLang="ru-RU" sz="1600"/>
              <a:t> детям дается инструкция</a:t>
            </a:r>
          </a:p>
          <a:p>
            <a:pPr eaLnBrk="1" hangingPunct="1"/>
            <a:r>
              <a:rPr lang="ru-RU" altLang="ru-RU" sz="1600"/>
              <a:t>1. Разложить квадраты по цвету.</a:t>
            </a:r>
          </a:p>
          <a:p>
            <a:pPr eaLnBrk="1" hangingPunct="1"/>
            <a:r>
              <a:rPr lang="ru-RU" altLang="ru-RU" sz="1600"/>
              <a:t>2. Разложить по количеству точек.</a:t>
            </a:r>
          </a:p>
          <a:p>
            <a:pPr eaLnBrk="1" hangingPunct="1"/>
            <a:r>
              <a:rPr lang="ru-RU" altLang="ru-RU" sz="1600"/>
              <a:t>3. Разложить все квадраты по порядку.</a:t>
            </a:r>
          </a:p>
          <a:p>
            <a:pPr eaLnBrk="1" hangingPunct="1"/>
            <a:r>
              <a:rPr lang="ru-RU" altLang="ru-RU" sz="1600"/>
              <a:t>4. Сложить вместе по 2 квадрата, чтобы получилось 10 точек, 5 точек и т.д.</a:t>
            </a:r>
          </a:p>
          <a:p>
            <a:pPr algn="ctr"/>
            <a:endParaRPr lang="ru-RU" alt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0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600" smtClean="0"/>
              <a:t>Восстанови </a:t>
            </a:r>
            <a:br>
              <a:rPr lang="ru-RU" altLang="ru-RU" sz="3600" smtClean="0"/>
            </a:br>
            <a:r>
              <a:rPr lang="ru-RU" altLang="ru-RU" sz="3600" smtClean="0"/>
              <a:t>последовательность событий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057400"/>
            <a:ext cx="4038600" cy="3733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закрепить понимание причинно-следственных отношений в живой и не живой природе, развивать словесно-логическое мышление.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smtClean="0"/>
              <a:t> схемы – картинки определенного сюжета и содержания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3 до 7 лет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Ход:</a:t>
            </a:r>
            <a:r>
              <a:rPr lang="ru-RU" altLang="ru-RU" sz="1600" smtClean="0"/>
              <a:t> ребенок должен расположить схемы в соответствии с последовательностью событий и рассказать о том, что было сначала, а что потом.</a:t>
            </a:r>
          </a:p>
        </p:txBody>
      </p:sp>
      <p:pic>
        <p:nvPicPr>
          <p:cNvPr id="9221" name="Picture 6" descr="P40200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2095500"/>
            <a:ext cx="4343400" cy="32575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6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02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Рыбалка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295400"/>
            <a:ext cx="4114800" cy="48307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развивать мышление, учить сравнивать количества предметов, продолжать знакомить с цветом и счетом в пределах 5, учить играть по определенным правилам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b="1" i="1" smtClean="0"/>
              <a:t> </a:t>
            </a:r>
            <a:r>
              <a:rPr lang="ru-RU" altLang="ru-RU" sz="1600" smtClean="0"/>
              <a:t>большая коробка, оформленная как морское дно, картонные рыбки двух цветов – красные и желтые, старые башмаки, вырезанные из цветного картона, игральный кубик (на одной стороне одна красная точка, на второй – 2 красных, на третьей – 1 желтая, на четвертой – 2 желтых, на пятой желтая и красная, а на шестой – старый башмак)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3 до 7 лет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1600" b="1" smtClean="0"/>
              <a:t>Ход:</a:t>
            </a:r>
            <a:r>
              <a:rPr lang="ru-RU" altLang="ru-RU" sz="1600" smtClean="0"/>
              <a:t> ребенок и педагог по очереди бросают кубик. На кубике выпадает та или иная сторона, на которой определенный цвет и количество точек, или башмак. В зависимости от этого  «ловят» то, что нарисовано на кубике. Затем подсчитывается улов у каждого игрока: сколько всего, сколько желтых, сколько красных, каких больше, у кого больше и т.д.</a:t>
            </a:r>
          </a:p>
        </p:txBody>
      </p:sp>
      <p:pic>
        <p:nvPicPr>
          <p:cNvPr id="10245" name="Picture 6" descr="SAM_037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005013"/>
            <a:ext cx="42672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4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Собери капельки в стакан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формировать восприятие отдельных свойств предметов и явлений: формы, цвета, величины. Учить различать геометрические предметы по форме, по цвету. С помощью операции сравнения однородных и разных по цвету предметов учить различать предметы по величине</a:t>
            </a:r>
          </a:p>
          <a:p>
            <a:pPr eaLnBrk="1" hangingPunct="1"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smtClean="0"/>
              <a:t> картонные стаканчики, круги, вырезанные из цветной бумаги</a:t>
            </a:r>
          </a:p>
          <a:p>
            <a:pPr eaLnBrk="1" hangingPunct="1"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2 до 5 лет</a:t>
            </a:r>
          </a:p>
          <a:p>
            <a:pPr eaLnBrk="1" hangingPunct="1">
              <a:buFontTx/>
              <a:buNone/>
            </a:pPr>
            <a:r>
              <a:rPr lang="ru-RU" altLang="ru-RU" sz="1600" b="1" smtClean="0"/>
              <a:t>Ход:</a:t>
            </a:r>
            <a:r>
              <a:rPr lang="ru-RU" altLang="ru-RU" sz="1600" smtClean="0"/>
              <a:t> детям дается задание, собрать цветные капельки в стаканы, используя данный материал.</a:t>
            </a:r>
          </a:p>
          <a:p>
            <a:pPr eaLnBrk="1" hangingPunct="1">
              <a:buFontTx/>
              <a:buNone/>
            </a:pPr>
            <a:endParaRPr lang="ru-RU" altLang="ru-RU" sz="2800" smtClean="0"/>
          </a:p>
        </p:txBody>
      </p:sp>
      <p:pic>
        <p:nvPicPr>
          <p:cNvPr id="12293" name="Picture 7" descr="SAM_037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2057400"/>
            <a:ext cx="43434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4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smtClean="0"/>
              <a:t>Разрезанные картинки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smtClean="0"/>
              <a:t>Цель:</a:t>
            </a:r>
            <a:r>
              <a:rPr lang="ru-RU" altLang="ru-RU" sz="1600" smtClean="0"/>
              <a:t> развитие  логического мышления, комбинаторских способностей, умения анализировать и синтезировать, творческого воображения.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smtClean="0"/>
              <a:t>Материал:</a:t>
            </a:r>
            <a:r>
              <a:rPr lang="ru-RU" altLang="ru-RU" sz="1600" smtClean="0"/>
              <a:t> конверты с разрезанными картинками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smtClean="0"/>
              <a:t>Возраст:</a:t>
            </a:r>
            <a:r>
              <a:rPr lang="ru-RU" altLang="ru-RU" sz="1600" smtClean="0"/>
              <a:t> от 3 до 7 лет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600" b="1" smtClean="0"/>
              <a:t>Ход:</a:t>
            </a:r>
            <a:r>
              <a:rPr lang="ru-RU" altLang="ru-RU" sz="1600" smtClean="0"/>
              <a:t> детям раздаются конверты с разрезанными картинками и предлагается из разрезанных частей собрать рисунок.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z="1600" smtClean="0"/>
          </a:p>
        </p:txBody>
      </p:sp>
      <p:pic>
        <p:nvPicPr>
          <p:cNvPr id="17413" name="Picture 7" descr="SDC1023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13127"/>
          <a:stretch>
            <a:fillRect/>
          </a:stretch>
        </p:blipFill>
        <p:spPr>
          <a:xfrm>
            <a:off x="107504" y="2348880"/>
            <a:ext cx="4419600" cy="287957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5" descr="Безымян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1720" y="2132856"/>
            <a:ext cx="547260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569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Игры с детьми подготовительной к школе группы (для развития познавательной сферы)</vt:lpstr>
      <vt:lpstr>Рамки и вкладыши Монтессори </vt:lpstr>
      <vt:lpstr>Точечки</vt:lpstr>
      <vt:lpstr>Восстанови  последовательность событий</vt:lpstr>
      <vt:lpstr>Рыбалка</vt:lpstr>
      <vt:lpstr>Собери капельки в стакан</vt:lpstr>
      <vt:lpstr>Разрезанные картинки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детьми подготовительной группы (для развития познавательной сферы)</dc:title>
  <dc:creator>User</dc:creator>
  <cp:lastModifiedBy>User</cp:lastModifiedBy>
  <cp:revision>5</cp:revision>
  <dcterms:created xsi:type="dcterms:W3CDTF">2022-01-29T06:19:52Z</dcterms:created>
  <dcterms:modified xsi:type="dcterms:W3CDTF">2023-01-30T02:20:31Z</dcterms:modified>
</cp:coreProperties>
</file>