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8" r:id="rId6"/>
    <p:sldId id="263" r:id="rId7"/>
    <p:sldId id="265" r:id="rId8"/>
    <p:sldId id="271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3" autoAdjust="0"/>
    <p:restoredTop sz="94660"/>
  </p:normalViewPr>
  <p:slideViewPr>
    <p:cSldViewPr>
      <p:cViewPr varScale="1">
        <p:scale>
          <a:sx n="103" d="100"/>
          <a:sy n="103" d="100"/>
        </p:scale>
        <p:origin x="17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EFA6974-45D5-48A4-B289-A0673C7DCDAF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8852E7E7-667F-4E5B-97DA-0231C21592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315416"/>
            <a:ext cx="8280920" cy="2304256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Индивидульный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ПРОЕКТ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Чипсы. Польза или вред?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437112"/>
            <a:ext cx="3128392" cy="1752600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подготовила: 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ченица 9 «В» класса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Предущенко Мария 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проверила: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биологии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Василенко Л.Г.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140939" cy="2358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2108" y="1768376"/>
            <a:ext cx="3024336" cy="236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91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5791200" cy="1371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Цели и задачи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4906888" cy="3845024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Выяснить  качественный  состав  чипсов,  влияние  употребления  чипсов  на здоровье человека.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историю создания чипсов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Рассмотреть влияние продукта на организм человека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Сделать анализ данного продукта на наличие жира, пальмового масла, сравнить состав различных видов чипсов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876" y="1556792"/>
            <a:ext cx="2740563" cy="20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257" y="3933056"/>
            <a:ext cx="3024336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8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769" y="2204864"/>
            <a:ext cx="7272808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данной работы заключается в том, что на сегодняшний день проблема    здорового сбалансированного питания школьников, является одной из приоритетных. Всё чаще взрослые  люди и даже дети вместо полноценного обеда просто  быстро перекусывают на ходу. Большинство детей во время перекуса отдают предпочтение чипсам. В чем же секрет такой притягательности? Оказывается, чипсы могут вызывать привыкание. </a:t>
            </a:r>
          </a:p>
        </p:txBody>
      </p:sp>
    </p:spTree>
    <p:extLst>
      <p:ext uri="{BB962C8B-B14F-4D97-AF65-F5344CB8AC3E}">
        <p14:creationId xmlns:p14="http://schemas.microsoft.com/office/powerpoint/2010/main" val="278513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99456"/>
            <a:ext cx="3714933" cy="408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99456"/>
            <a:ext cx="3456384" cy="408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00874" y="594928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Корнелиус Вандербильт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594928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Джордж Крам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6976" y="461814"/>
            <a:ext cx="7992888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ЧИПСОВ</a:t>
            </a:r>
            <a:endParaRPr lang="ru-RU" sz="31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18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2114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Анализ чипсов 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064223"/>
              </p:ext>
            </p:extLst>
          </p:nvPr>
        </p:nvGraphicFramePr>
        <p:xfrm>
          <a:off x="395536" y="1196752"/>
          <a:ext cx="8304580" cy="4840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0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0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09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0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609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680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Образец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чипсов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Жиры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Пальмовое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масло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Поваренная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Добавки (Е)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80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Estrella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28,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Отсутствует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307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, E330, E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627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, E621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806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Хрустящий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картофель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32 грамма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Отсутствует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Е621,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330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80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Kracks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 грамм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Присутствует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Наибольшее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Е471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806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Naturals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34 грамма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Отсутствует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 содержание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Отсутствуют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4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76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Польза чипсов 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15121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Единственный аргумент, который можно привести в пользу картофельных снеков, – их замечательный вкус.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 снеки, которые изготавливаются из цельных кусочков картофеля, не представляют ценности для здоровья, поскольку в процессе жарки уничтожаются все их витамины и минералы.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140968"/>
            <a:ext cx="3240360" cy="276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9105" y="3140968"/>
            <a:ext cx="4140269" cy="2760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01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822" y="251123"/>
            <a:ext cx="82296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ВРЕДНЫЕ СВОЙСТВА И ВЛИЯНИЕ ЧИПСОВ НА ОРГАНИЗМ ЧЕЛОВЕКА</a:t>
            </a:r>
            <a:endParaRPr lang="ru-RU" sz="31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2664296" cy="226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7604" y="418043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Акриламид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236433"/>
            <a:ext cx="2160240" cy="1893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63888" y="6102949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Молекула Акролеина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3440769" cy="226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418043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Поваренная соль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42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97552" cy="1143000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Анализ вредных чипсов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242651"/>
              </p:ext>
            </p:extLst>
          </p:nvPr>
        </p:nvGraphicFramePr>
        <p:xfrm>
          <a:off x="899592" y="1700808"/>
          <a:ext cx="7488832" cy="4160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00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Образец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чипсов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Калорийность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Масло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Крахмал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00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Lay’s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520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Ккал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Наибольшее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содержание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Наибольшее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00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Русская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картошка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493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Ккал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содержание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Наименьшее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00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Cheetos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511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Ккал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Наименьшее содержание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391" y="3375439"/>
            <a:ext cx="1447905" cy="191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285" y="2840153"/>
            <a:ext cx="1337494" cy="176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0467" y="3166453"/>
            <a:ext cx="1895469" cy="199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" y="63122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ходе изучения состава я выяснила, что самыми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лучшими характеристиками обладают чипсы «Русская картошка», далее следует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Cheetos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». Хуже всего себя проявили чипсы «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Lay’s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 По количеству крахмала они занимают 1 место. Также,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чипсы «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Lay’s»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сугубо калорийные и содержать наибольшее содержание масла.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5445224"/>
            <a:ext cx="1512168" cy="7200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4797152"/>
            <a:ext cx="1728192" cy="13681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5229200"/>
            <a:ext cx="1800200" cy="936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5374086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5996" y="5157191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5482098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28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495</TotalTime>
  <Words>335</Words>
  <Application>Microsoft Office PowerPoint</Application>
  <PresentationFormat>Экран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Times New Roman</vt:lpstr>
      <vt:lpstr>Главная</vt:lpstr>
      <vt:lpstr>Индивидульный ПРОЕКТ Чипсы. Польза или вред?</vt:lpstr>
      <vt:lpstr>Цели и задачи </vt:lpstr>
      <vt:lpstr>Актуальность</vt:lpstr>
      <vt:lpstr>Презентация PowerPoint</vt:lpstr>
      <vt:lpstr>Анализ чипсов </vt:lpstr>
      <vt:lpstr>Польза чипсов </vt:lpstr>
      <vt:lpstr>Презентация PowerPoint</vt:lpstr>
      <vt:lpstr>Анализ вредных чипсов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«Павловская средняя общеобразовательная школа №2»    Проектная работа по биологии: «Анализ чипсов. Польза или вред?»</dc:title>
  <dc:creator>Пользователь Windows</dc:creator>
  <cp:lastModifiedBy>Customer</cp:lastModifiedBy>
  <cp:revision>48</cp:revision>
  <dcterms:created xsi:type="dcterms:W3CDTF">2021-11-24T14:06:10Z</dcterms:created>
  <dcterms:modified xsi:type="dcterms:W3CDTF">2023-01-30T16:26:34Z</dcterms:modified>
</cp:coreProperties>
</file>