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000" b="1" i="1" dirty="0" smtClean="0">
                <a:cs typeface="Aharoni" pitchFamily="2" charset="-79"/>
              </a:rPr>
              <a:t>Опасности вокруг нас</a:t>
            </a:r>
            <a:endParaRPr lang="ru-RU" sz="6000" b="1" i="1" dirty="0">
              <a:cs typeface="Aharoni" pitchFamily="2" charset="-79"/>
            </a:endParaRPr>
          </a:p>
        </p:txBody>
      </p:sp>
    </p:spTree>
  </p:cSld>
  <p:clrMapOvr>
    <a:masterClrMapping/>
  </p:clrMapOvr>
  <p:transition spd="med"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img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detsad-387285-148502835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6427" y="1"/>
            <a:ext cx="8602038" cy="666498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User\Desktop\РАБОТА\img1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User\Desktop\bezopasnsreda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2844824" y="-747465"/>
            <a:ext cx="14113568" cy="78488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0592f8873c50720095f231c6647600d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0"/>
            <a:ext cx="7992888" cy="67986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document-3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3</Words>
  <Application>Microsoft Office PowerPoint</Application>
  <PresentationFormat>Экран (4:3)</PresentationFormat>
  <Paragraphs>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Опасности вокруг нас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Опасности вокруг нас.</dc:title>
  <dc:creator>User</dc:creator>
  <cp:lastModifiedBy>User</cp:lastModifiedBy>
  <cp:revision>16</cp:revision>
  <dcterms:created xsi:type="dcterms:W3CDTF">2018-10-16T18:06:45Z</dcterms:created>
  <dcterms:modified xsi:type="dcterms:W3CDTF">2023-01-30T17:29:14Z</dcterms:modified>
</cp:coreProperties>
</file>