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6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3CE7D24-44E2-483F-AFB3-51B9A024423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F27D8CD7-F031-4357-AAAD-805786A72C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bc-color.com/image/coloring/trees/001/fir-tree/fir-tree-picture-color.png" TargetMode="External"/><Relationship Id="rId5" Type="http://schemas.openxmlformats.org/officeDocument/2006/relationships/image" Target="../media/image16.png"/><Relationship Id="rId4" Type="http://schemas.openxmlformats.org/officeDocument/2006/relationships/hyperlink" Target="http://img-fotki.yandex.ru/get/5410/89635038.621/0_6fcab_3b49a553_X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410/89635038.621/0_6fcab_3b49a553_XL" TargetMode="External"/><Relationship Id="rId7" Type="http://schemas.openxmlformats.org/officeDocument/2006/relationships/image" Target="../media/image1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bc-color.com/image/coloring/trees/001/fir-tree/fir-tree-picture-color.png" TargetMode="External"/><Relationship Id="rId5" Type="http://schemas.openxmlformats.org/officeDocument/2006/relationships/image" Target="../media/image14.gif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980728"/>
            <a:ext cx="8458200" cy="39604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«Как животные готовятся осенью к зиме»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latin typeface="Classic Russian" pitchFamily="34" charset="0"/>
              </a:rPr>
              <a:t>Зимой спит,</a:t>
            </a:r>
            <a:br>
              <a:rPr lang="ru-RU" dirty="0" smtClean="0">
                <a:latin typeface="Classic Russian" pitchFamily="34" charset="0"/>
              </a:rPr>
            </a:br>
            <a:r>
              <a:rPr lang="ru-RU" dirty="0" smtClean="0">
                <a:latin typeface="Classic Russian" pitchFamily="34" charset="0"/>
              </a:rPr>
              <a:t>         Летом улья ворошит. </a:t>
            </a:r>
            <a:endParaRPr lang="ru-RU" dirty="0">
              <a:latin typeface="Classic Russian" pitchFamily="34" charset="0"/>
            </a:endParaRPr>
          </a:p>
        </p:txBody>
      </p:sp>
      <p:pic>
        <p:nvPicPr>
          <p:cNvPr id="4" name="Содержимое 3" descr="1236200389_bear_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54162"/>
            <a:ext cx="7000923" cy="501810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lassic Russian" pitchFamily="34" charset="0"/>
              </a:rPr>
              <a:t>Весь в иголках, хоть не елка!</a:t>
            </a:r>
            <a:endParaRPr lang="ru-RU" dirty="0">
              <a:latin typeface="Classic Russian" pitchFamily="34" charset="0"/>
            </a:endParaRPr>
          </a:p>
        </p:txBody>
      </p:sp>
      <p:pic>
        <p:nvPicPr>
          <p:cNvPr id="4" name="Содержимое 3" descr="44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554162"/>
            <a:ext cx="7000923" cy="49466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aycy_kartinki_foto_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428604"/>
            <a:ext cx="7715304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aycy_kartinki_foto_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500042"/>
            <a:ext cx="7929618" cy="59293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zajats4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429520" y="4643446"/>
            <a:ext cx="12954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F:\9a3719a29eddb02923dbeb019bf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87154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zajats4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23850" y="4310063"/>
            <a:ext cx="12954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6" descr="Картинка 91 из 305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5732463"/>
            <a:ext cx="193675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zajats48"/>
          <p:cNvPicPr>
            <a:picLocks noChangeAspect="1" noChangeArrowheads="1" noCrop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7358082" y="4572008"/>
            <a:ext cx="1570037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Картинка 54 из 3522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3143248"/>
            <a:ext cx="428307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9a3719a29eddb02923dbeb019b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6" descr="Картинка 91 из 305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5661025"/>
            <a:ext cx="193675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zajats4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3924300" y="4652963"/>
            <a:ext cx="123825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zajats48"/>
          <p:cNvPicPr>
            <a:picLocks noChangeAspect="1" noChangeArrowheads="1" noCrop="1"/>
          </p:cNvPicPr>
          <p:nvPr/>
        </p:nvPicPr>
        <p:blipFill>
          <a:blip r:embed="rId5">
            <a:lum bright="-10000"/>
          </a:blip>
          <a:srcRect/>
          <a:stretch>
            <a:fillRect/>
          </a:stretch>
        </p:blipFill>
        <p:spPr bwMode="auto">
          <a:xfrm>
            <a:off x="7573963" y="4581525"/>
            <a:ext cx="1570037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Картинка 54 из 35220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80" y="3143248"/>
            <a:ext cx="432435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928802"/>
            <a:ext cx="8686800" cy="192882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Classic Russian" pitchFamily="34" charset="0"/>
              </a:rPr>
              <a:t>Спасибо за внимание</a:t>
            </a:r>
            <a:endParaRPr lang="ru-RU" sz="6000" dirty="0">
              <a:latin typeface="Classic Russia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44824"/>
            <a:ext cx="8686800" cy="4235301"/>
          </a:xfrm>
        </p:spPr>
        <p:txBody>
          <a:bodyPr>
            <a:normAutofit fontScale="92500" lnSpcReduction="2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закреплять знания детей о природных изменениях осенью; расширять  представление детей о повадках зверей осенью; учить разгадывать загадки о диких животных (заяц, белка, медведь), ориентируясь на характерные признаки внешнего вида или поведения;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учить устанавливать причинно-следственные связи;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воспитывать бережное отношение к окружающей нас природе.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развивать умение отвечать на простейшие логические вопросы; обогащать словарь детей.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развивать внимание, память, мышление.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азвивать грамматический строй речи, умение высказывать свои мысли и доводы, способствовать общему речевому развитию на основе разговорной речи; развивать художественно- творческие навыки, образно- логическое мышление.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00423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Формировать представление о том, что дикие животные приспосабливаются к изменениям природных условий.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Словарная работа: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дикие животные, всеядный, берлога.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 и оборудование: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экран,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установка, слайды;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загадки;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муляжи (фрукты, овощи, ягоды, грибы, червячки и рыба), корзинки для зверей;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песенка «Жил в лесу колючий ежик», музыкальное сопровождение подвижных игр.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наблюдения на прогулке;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рассматривание иллюстраций;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беседы о жизни животных, изменениях в природе осенью;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разучивание песенок, подвижных игр.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229824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643998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95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572560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astol.com.ua-237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429683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сень_наступила_падают_листы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429683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quirrels-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3714776" cy="2786082"/>
          </a:xfrm>
        </p:spPr>
      </p:pic>
      <p:pic>
        <p:nvPicPr>
          <p:cNvPr id="5" name="Рисунок 4" descr="1708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730" y="214291"/>
            <a:ext cx="3711476" cy="2786082"/>
          </a:xfrm>
          <a:prstGeom prst="rect">
            <a:avLst/>
          </a:prstGeom>
        </p:spPr>
      </p:pic>
      <p:pic>
        <p:nvPicPr>
          <p:cNvPr id="6" name="Рисунок 5" descr="5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00438"/>
            <a:ext cx="3806643" cy="2857520"/>
          </a:xfrm>
          <a:prstGeom prst="rect">
            <a:avLst/>
          </a:prstGeom>
        </p:spPr>
      </p:pic>
      <p:pic>
        <p:nvPicPr>
          <p:cNvPr id="7" name="Рисунок 6" descr="foto-zajac.02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3643314"/>
            <a:ext cx="4024314" cy="268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7200"/>
            <a:ext cx="8491566" cy="125728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lassic Russian" pitchFamily="34" charset="0"/>
              </a:rPr>
              <a:t>В дупле живет</a:t>
            </a:r>
            <a:br>
              <a:rPr lang="ru-RU" sz="4000" dirty="0" smtClean="0">
                <a:latin typeface="Classic Russian" pitchFamily="34" charset="0"/>
              </a:rPr>
            </a:br>
            <a:r>
              <a:rPr lang="ru-RU" sz="4000" dirty="0" smtClean="0">
                <a:latin typeface="Classic Russian" pitchFamily="34" charset="0"/>
              </a:rPr>
              <a:t>Да орешки грызет. </a:t>
            </a:r>
            <a:endParaRPr lang="ru-RU" sz="4000" dirty="0">
              <a:latin typeface="Classic Russian" pitchFamily="34" charset="0"/>
            </a:endParaRPr>
          </a:p>
        </p:txBody>
      </p:sp>
      <p:pic>
        <p:nvPicPr>
          <p:cNvPr id="4" name="Содержимое 3" descr="1316111828_squirrel_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785926"/>
            <a:ext cx="6357982" cy="47149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TM02455610[[fn=Осень]]</Template>
  <TotalTime>64</TotalTime>
  <Words>230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Autumn</vt:lpstr>
      <vt:lpstr>     Презентация на тему:  «Как животные готовятся осенью к зиме»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дупле живет Да орешки грызет. </vt:lpstr>
      <vt:lpstr> Зимой спит,          Летом улья ворошит. </vt:lpstr>
      <vt:lpstr>Весь в иголках, хоть не елка!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«Как животные готовятся осенью к зиме»</dc:title>
  <dc:creator>Admin</dc:creator>
  <cp:lastModifiedBy>Image&amp;Matros ®</cp:lastModifiedBy>
  <cp:revision>11</cp:revision>
  <dcterms:created xsi:type="dcterms:W3CDTF">2013-11-11T12:26:39Z</dcterms:created>
  <dcterms:modified xsi:type="dcterms:W3CDTF">2023-01-30T14:11:12Z</dcterms:modified>
</cp:coreProperties>
</file>