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2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18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1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30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1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21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700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400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28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08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592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703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261E23B-119E-4E60-920D-7F20B6E446C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C78751B-1CE4-4339-8AF8-59CBE064D64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2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Праздник </a:t>
            </a:r>
            <a:r>
              <a:rPr lang="ru-RU" dirty="0" err="1" smtClean="0"/>
              <a:t>Сагаалган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26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482600"/>
            <a:ext cx="4781550" cy="63754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240463" y="365125"/>
            <a:ext cx="5951537" cy="13255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Вспоминаем Бурятские орнаменты..</a:t>
            </a:r>
            <a:endParaRPr lang="ru-RU" sz="2400" dirty="0"/>
          </a:p>
        </p:txBody>
      </p:sp>
      <p:pic>
        <p:nvPicPr>
          <p:cNvPr id="9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50" y="1282700"/>
            <a:ext cx="4019550" cy="5359400"/>
          </a:xfrm>
        </p:spPr>
      </p:pic>
    </p:spTree>
    <p:extLst>
      <p:ext uri="{BB962C8B-B14F-4D97-AF65-F5344CB8AC3E}">
        <p14:creationId xmlns:p14="http://schemas.microsoft.com/office/powerpoint/2010/main" val="2220491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2472" y="365125"/>
            <a:ext cx="4731327" cy="5148984"/>
          </a:xfrm>
        </p:spPr>
        <p:txBody>
          <a:bodyPr/>
          <a:lstStyle/>
          <a:p>
            <a:r>
              <a:rPr lang="ru-RU" dirty="0" smtClean="0"/>
              <a:t>У кого красивее получится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522" y="429901"/>
            <a:ext cx="4401974" cy="5869299"/>
          </a:xfrm>
        </p:spPr>
      </p:pic>
    </p:spTree>
    <p:extLst>
      <p:ext uri="{BB962C8B-B14F-4D97-AF65-F5344CB8AC3E}">
        <p14:creationId xmlns:p14="http://schemas.microsoft.com/office/powerpoint/2010/main" val="1322517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650"/>
            <a:ext cx="4692650" cy="6254750"/>
          </a:xfrm>
        </p:spPr>
      </p:pic>
    </p:spTree>
    <p:extLst>
      <p:ext uri="{BB962C8B-B14F-4D97-AF65-F5344CB8AC3E}">
        <p14:creationId xmlns:p14="http://schemas.microsoft.com/office/powerpoint/2010/main" val="2944727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093528" y="365125"/>
            <a:ext cx="4260272" cy="5342948"/>
          </a:xfrm>
        </p:spPr>
        <p:txBody>
          <a:bodyPr/>
          <a:lstStyle/>
          <a:p>
            <a:r>
              <a:rPr lang="ru-RU" dirty="0" smtClean="0"/>
              <a:t>Танцуем «</a:t>
            </a:r>
            <a:r>
              <a:rPr lang="ru-RU" dirty="0" err="1" smtClean="0"/>
              <a:t>Ёхор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522" y="184727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07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14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Tw Cen MT</vt:lpstr>
      <vt:lpstr>Tw Cen MT Condensed</vt:lpstr>
      <vt:lpstr>Wingdings 3</vt:lpstr>
      <vt:lpstr>Интеграл</vt:lpstr>
      <vt:lpstr>Праздник Сагаалган</vt:lpstr>
      <vt:lpstr>Вспоминаем Бурятские орнаменты..</vt:lpstr>
      <vt:lpstr>У кого красивее получится</vt:lpstr>
      <vt:lpstr>Презентация PowerPoint</vt:lpstr>
      <vt:lpstr>Танцуем «Ёхор»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Сагаалган</dc:title>
  <dc:creator>123go</dc:creator>
  <cp:lastModifiedBy>123go</cp:lastModifiedBy>
  <cp:revision>1</cp:revision>
  <dcterms:created xsi:type="dcterms:W3CDTF">2023-01-30T06:26:15Z</dcterms:created>
  <dcterms:modified xsi:type="dcterms:W3CDTF">2023-01-30T06:33:03Z</dcterms:modified>
</cp:coreProperties>
</file>