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3" r:id="rId3"/>
    <p:sldId id="257" r:id="rId4"/>
    <p:sldId id="258" r:id="rId5"/>
    <p:sldId id="259" r:id="rId6"/>
    <p:sldId id="260" r:id="rId7"/>
    <p:sldId id="261" r:id="rId8"/>
    <p:sldId id="262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30.01.2023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115616" y="260648"/>
            <a:ext cx="748883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 </a:t>
            </a:r>
          </a:p>
          <a:p>
            <a:r>
              <a:rPr lang="ru-RU" dirty="0"/>
              <a:t>  </a:t>
            </a:r>
          </a:p>
          <a:p>
            <a:r>
              <a:rPr lang="ru-RU" dirty="0"/>
              <a:t> 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8662" y="404664"/>
            <a:ext cx="8526676" cy="60486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9035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3803915" cy="2852936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583" t="4709" r="4707" b="9722"/>
          <a:stretch/>
        </p:blipFill>
        <p:spPr>
          <a:xfrm>
            <a:off x="3803915" y="2852936"/>
            <a:ext cx="4935630" cy="36530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13632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99592" y="332656"/>
            <a:ext cx="7632848" cy="62803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 Повысить профессиональную компетентность в вопросах 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внедрения дидактических игр в современные технологии. </a:t>
            </a:r>
          </a:p>
          <a:p>
            <a:pPr>
              <a:lnSpc>
                <a:spcPct val="150000"/>
              </a:lnSpc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Задачи: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 -Составить план работы по данной теме;</a:t>
            </a:r>
          </a:p>
          <a:p>
            <a:pPr>
              <a:lnSpc>
                <a:spcPct val="150000"/>
              </a:lnSpc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- Изучить литературу по данной теме.</a:t>
            </a:r>
          </a:p>
          <a:p>
            <a:pPr>
              <a:lnSpc>
                <a:spcPct val="150000"/>
              </a:lnSpc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- Подготовить картотеку дидактических игр.</a:t>
            </a:r>
          </a:p>
          <a:p>
            <a:pPr>
              <a:lnSpc>
                <a:spcPct val="150000"/>
              </a:lnSpc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- Самостоятельное изготовление дидактических игр.</a:t>
            </a:r>
          </a:p>
          <a:p>
            <a:pPr>
              <a:lnSpc>
                <a:spcPct val="150000"/>
              </a:lnSpc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-Воспитывать познавательный интерес при игре и работе с новыми дидактическими пособиями.</a:t>
            </a:r>
          </a:p>
          <a:p>
            <a:pPr>
              <a:lnSpc>
                <a:spcPct val="150000"/>
              </a:lnSpc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- сформировать навыки самостоятельной деятельности; 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- повысить самооценку детей, их уверенность в себе; 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- развить творческие способности, любознательность, наблюдательность;</a:t>
            </a:r>
          </a:p>
          <a:p>
            <a:pPr>
              <a:lnSpc>
                <a:spcPct val="150000"/>
              </a:lnSpc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-Привлекать родителей к выполнению совместной творческой деятельности со своими детьми.</a:t>
            </a:r>
          </a:p>
          <a:p>
            <a:pPr>
              <a:lnSpc>
                <a:spcPct val="150000"/>
              </a:lnSpc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Взаимодействие с педагогическим коллективом. </a:t>
            </a:r>
            <a:r>
              <a:rPr lang="ru-RU" dirty="0" smtClean="0"/>
              <a:t>               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50960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446627" y="446628"/>
            <a:ext cx="3573015" cy="2679761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357330" y="2898913"/>
            <a:ext cx="4524670" cy="3393503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275856" y="188640"/>
            <a:ext cx="5616624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/>
              <a:t>«Где чей домик?»</a:t>
            </a:r>
            <a:endParaRPr lang="ru-RU" dirty="0"/>
          </a:p>
          <a:p>
            <a:r>
              <a:rPr lang="ru-RU" dirty="0"/>
              <a:t>Цель: Углублять и расширять знания о различных видах животных (насекомых, птиц, зверей) и их жилищах. Умение соотносить изображение живого существа с его местом обитания, правильно называя его. Развивать воображение, познавательный интерес, память, логическое мышление, мелкую моторику кистей рук.</a:t>
            </a:r>
          </a:p>
          <a:p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251520" y="3789040"/>
            <a:ext cx="4176464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/>
              <a:t>«Из чего сделано?»</a:t>
            </a:r>
            <a:endParaRPr lang="ru-RU" dirty="0"/>
          </a:p>
          <a:p>
            <a:r>
              <a:rPr lang="ru-RU" dirty="0"/>
              <a:t>Цель игры: определить из какого материала изготовлен предмет (дерево, стекло, пластик, резина, металл). Вариант игры на английском языке поможет запомнить новые слова.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9998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396552" y="532725"/>
            <a:ext cx="4032448" cy="3024336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752843" y="2467410"/>
            <a:ext cx="4889952" cy="366746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347864" y="188640"/>
            <a:ext cx="5544616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/>
              <a:t>«Профессии»</a:t>
            </a:r>
            <a:endParaRPr lang="ru-RU" sz="1600" dirty="0"/>
          </a:p>
          <a:p>
            <a:r>
              <a:rPr lang="ru-RU" sz="1600" dirty="0"/>
              <a:t>Цель: расширять представления детей о разнообразных профессиях, их названиях и роде деятельности. </a:t>
            </a:r>
            <a:r>
              <a:rPr lang="ru-RU" sz="1600" dirty="0" smtClean="0"/>
              <a:t>Воспитывать </a:t>
            </a:r>
            <a:r>
              <a:rPr lang="ru-RU" sz="1600" dirty="0"/>
              <a:t>уважение к труду взрослых.</a:t>
            </a:r>
          </a:p>
          <a:p>
            <a:r>
              <a:rPr lang="ru-RU" sz="1600" dirty="0"/>
              <a:t>Задачи:</a:t>
            </a:r>
            <a:r>
              <a:rPr lang="ru-RU" sz="1600" b="1" dirty="0"/>
              <a:t> </a:t>
            </a:r>
            <a:r>
              <a:rPr lang="ru-RU" sz="1600" dirty="0"/>
              <a:t>Расширять представления детей о всех профессиях, формировать у детей представления о социальной роли </a:t>
            </a:r>
            <a:r>
              <a:rPr lang="ru-RU" sz="1600" dirty="0" smtClean="0"/>
              <a:t>труд</a:t>
            </a:r>
            <a:r>
              <a:rPr lang="ru-RU" sz="1600" dirty="0"/>
              <a:t> </a:t>
            </a:r>
            <a:r>
              <a:rPr lang="ru-RU" sz="1600" dirty="0" smtClean="0"/>
              <a:t>взрослых. </a:t>
            </a:r>
            <a:endParaRPr lang="ru-RU" sz="1600" dirty="0"/>
          </a:p>
        </p:txBody>
      </p:sp>
      <p:sp>
        <p:nvSpPr>
          <p:cNvPr id="5" name="TextBox 4"/>
          <p:cNvSpPr txBox="1"/>
          <p:nvPr/>
        </p:nvSpPr>
        <p:spPr>
          <a:xfrm>
            <a:off x="251520" y="4061117"/>
            <a:ext cx="4896544" cy="27392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/>
              <a:t>«Чей малыш?»</a:t>
            </a:r>
            <a:endParaRPr lang="ru-RU" sz="1400" dirty="0"/>
          </a:p>
          <a:p>
            <a:r>
              <a:rPr lang="ru-RU" sz="1400" dirty="0"/>
              <a:t>Цель: учить детей находить малышей домашних животных и называть их; развивать память, речь, внимание.</a:t>
            </a:r>
          </a:p>
          <a:p>
            <a:r>
              <a:rPr lang="ru-RU" sz="1400" dirty="0"/>
              <a:t>Материал: серия картинок «Домашние животные с малышами».</a:t>
            </a:r>
          </a:p>
          <a:p>
            <a:r>
              <a:rPr lang="ru-RU" sz="1400" dirty="0"/>
              <a:t>Ход игры</a:t>
            </a:r>
          </a:p>
          <a:p>
            <a:r>
              <a:rPr lang="ru-RU" sz="1400" dirty="0"/>
              <a:t>Воспитатель предлагает детям помочь домашним животными. Необходимо найти малышей, которые потерялись. Дети работают парами.</a:t>
            </a:r>
          </a:p>
          <a:p>
            <a:r>
              <a:rPr lang="ru-RU" sz="1400" dirty="0"/>
              <a:t>Один ребенок берет животное, второй ищет. Дети должны назвать животное и его детеныша.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76297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16632"/>
            <a:ext cx="4379979" cy="328498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95536" y="3645024"/>
            <a:ext cx="8496944" cy="23391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/>
              <a:t>«Транспорт. ПДД»</a:t>
            </a:r>
            <a:endParaRPr lang="ru-RU" sz="1600" dirty="0"/>
          </a:p>
          <a:p>
            <a:r>
              <a:rPr lang="ru-RU" sz="1600" dirty="0"/>
              <a:t>Цели: Учить детей различать дорожные знаки, закреплять знания детей о правилах дорожного движения; воспитывать умение самостоятельно пользоваться полученными знаниями в повседневной жизни. Учить детей правилам дорожного движения; развивать мышление и пространственную ориентацию. Закрепить с детьми знания дорожных знаков и правил поведения на улицах. Продолжать закреплять знания детей о дорожных знаках, светофоре. Закрепить основы дорожной грамоты; познакомить с основными дорожными знаками, их классификацией, назначением; способствовать развитию внимания, памяти, мышления.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4736" y="967036"/>
            <a:ext cx="2267744" cy="170080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542081" y="794623"/>
            <a:ext cx="1967541" cy="14756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5361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9552" y="188640"/>
            <a:ext cx="8496944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/>
              <a:t>«Космический мир»</a:t>
            </a:r>
            <a:endParaRPr lang="ru-RU" dirty="0"/>
          </a:p>
          <a:p>
            <a:r>
              <a:rPr lang="ru-RU" dirty="0"/>
              <a:t>Игра про космос подойдет для детей 5-6 лет. Она способствует расширению кругозора и помогает закрепить знания по темам «Космос» и «Солнечная система». Дети познакомятся со строением Солнечной системы, узнают названия и правильное расположение планет.</a:t>
            </a:r>
          </a:p>
          <a:p>
            <a:r>
              <a:rPr lang="ru-RU" dirty="0"/>
              <a:t>Карточки содержат </a:t>
            </a:r>
            <a:r>
              <a:rPr lang="ru-RU" b="1" dirty="0"/>
              <a:t>много интересных фактов</a:t>
            </a:r>
            <a:r>
              <a:rPr lang="ru-RU" dirty="0"/>
              <a:t> об объектах солнечной системы - Меркурии, Венере, Земле, Марсе, Юпитере, Сатурне, Уране, Нептуне, кометах, астероидах и Солнце. На каждой карточке по 4 интересных факта.</a:t>
            </a:r>
          </a:p>
          <a:p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15" t="5790" r="5929" b="8532"/>
          <a:stretch/>
        </p:blipFill>
        <p:spPr>
          <a:xfrm>
            <a:off x="1979712" y="3010486"/>
            <a:ext cx="4622674" cy="33543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3782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94692" y="788804"/>
            <a:ext cx="864096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/>
              <a:t>«Горячее и холодное»</a:t>
            </a:r>
            <a:endParaRPr lang="ru-RU" dirty="0"/>
          </a:p>
          <a:p>
            <a:r>
              <a:rPr lang="ru-RU" dirty="0"/>
              <a:t>Цель игры: отсортировать предметы на "горячие" и "холодные".</a:t>
            </a:r>
          </a:p>
          <a:p>
            <a:r>
              <a:rPr lang="ru-RU" dirty="0"/>
              <a:t>Игра может использоваться в формате аппликации.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2200554"/>
            <a:ext cx="4139952" cy="310496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37794" y="2218741"/>
            <a:ext cx="4139952" cy="31049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9830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99592" y="404664"/>
            <a:ext cx="763284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/>
              <a:t>«Последовательности (на липучках)»</a:t>
            </a:r>
            <a:endParaRPr lang="ru-RU" dirty="0"/>
          </a:p>
          <a:p>
            <a:r>
              <a:rPr lang="ru-RU" dirty="0"/>
              <a:t>Цель игры: выявить закономерность и продолжить заданную последовательность.</a:t>
            </a:r>
          </a:p>
          <a:p>
            <a:r>
              <a:rPr lang="ru-RU" dirty="0"/>
              <a:t>Задание направлено на развитие логического мышления, умения анализировать и концентрироваться.</a:t>
            </a:r>
          </a:p>
          <a:p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3768" y="2348880"/>
            <a:ext cx="5364088" cy="40230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856946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332656"/>
            <a:ext cx="2939819" cy="2204864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028" r="9164"/>
          <a:stretch/>
        </p:blipFill>
        <p:spPr>
          <a:xfrm>
            <a:off x="5580112" y="464234"/>
            <a:ext cx="2700877" cy="2073286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385" t="10666"/>
          <a:stretch/>
        </p:blipFill>
        <p:spPr>
          <a:xfrm>
            <a:off x="2247431" y="2780928"/>
            <a:ext cx="4683119" cy="35407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906205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</TotalTime>
  <Words>329</Words>
  <Application>Microsoft Office PowerPoint</Application>
  <PresentationFormat>Экран (4:3)</PresentationFormat>
  <Paragraphs>37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влад</dc:creator>
  <cp:lastModifiedBy>Пользователь</cp:lastModifiedBy>
  <cp:revision>6</cp:revision>
  <dcterms:created xsi:type="dcterms:W3CDTF">2022-06-20T09:52:56Z</dcterms:created>
  <dcterms:modified xsi:type="dcterms:W3CDTF">2023-01-30T11:54:30Z</dcterms:modified>
</cp:coreProperties>
</file>