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300" r:id="rId6"/>
    <p:sldId id="269" r:id="rId7"/>
    <p:sldId id="301" r:id="rId8"/>
    <p:sldId id="303" r:id="rId9"/>
    <p:sldId id="304" r:id="rId10"/>
    <p:sldId id="305" r:id="rId11"/>
    <p:sldId id="306" r:id="rId12"/>
    <p:sldId id="307" r:id="rId13"/>
    <p:sldId id="308" r:id="rId14"/>
    <p:sldId id="310" r:id="rId15"/>
    <p:sldId id="309" r:id="rId16"/>
    <p:sldId id="311" r:id="rId17"/>
    <p:sldId id="313" r:id="rId18"/>
    <p:sldId id="314" r:id="rId19"/>
    <p:sldId id="312" r:id="rId20"/>
    <p:sldId id="31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DFF0F5"/>
    <a:srgbClr val="BCDF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4414" y="214291"/>
            <a:ext cx="6241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</a:t>
            </a:r>
            <a:r>
              <a:rPr lang="ru-RU" sz="5400" b="1" i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</a:t>
            </a:r>
            <a:r>
              <a:rPr lang="ru-RU" sz="5400" b="1" i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3600" b="1" i="1" dirty="0" smtClean="0">
                <a:ln w="18000">
                  <a:solidFill>
                    <a:schemeClr val="accent1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«Ниточка, иголочка»</a:t>
            </a:r>
            <a:endParaRPr lang="ru-RU" sz="3600" b="1" i="1" dirty="0">
              <a:ln w="18000">
                <a:solidFill>
                  <a:schemeClr val="accent1">
                    <a:lumMod val="7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Группа 8"/>
          <p:cNvGrpSpPr/>
          <p:nvPr/>
        </p:nvGrpSpPr>
        <p:grpSpPr>
          <a:xfrm>
            <a:off x="6228184" y="4365104"/>
            <a:ext cx="984684" cy="1662220"/>
            <a:chOff x="6228184" y="4365104"/>
            <a:chExt cx="984684" cy="1662220"/>
          </a:xfrm>
        </p:grpSpPr>
        <p:sp>
          <p:nvSpPr>
            <p:cNvPr id="5" name="Овал 4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928926" y="5214950"/>
            <a:ext cx="48577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старший дошкольный возраст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Составили: воспитатели первой квалификационной категории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Пухова Т. Ю.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      Лапкина О. 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171" y="1847081"/>
            <a:ext cx="4211960" cy="3158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183741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Выкройка и шитьё рыбки (игольницы)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908720"/>
            <a:ext cx="3406734" cy="25550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908720"/>
            <a:ext cx="3466233" cy="2599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642" y="4005064"/>
            <a:ext cx="3502745" cy="26270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8401" y="4046385"/>
            <a:ext cx="3491880" cy="261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134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575" y="1090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Работы с тканью, нитками, пуговицами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228190">
            <a:off x="449555" y="3129990"/>
            <a:ext cx="3672408" cy="273630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421443"/>
            <a:ext cx="1800675" cy="23488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1364" y="4077221"/>
            <a:ext cx="3466728" cy="27342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93463" y="1547817"/>
            <a:ext cx="3019824" cy="239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532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Рисование «Красивая одежда»,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«</a:t>
            </a:r>
            <a:r>
              <a:rPr lang="ru-RU" sz="3600" b="1" dirty="0"/>
              <a:t>Укрась матрёшку</a:t>
            </a:r>
            <a:r>
              <a:rPr lang="ru-RU" sz="3600" b="1" dirty="0" smtClean="0"/>
              <a:t>», Барышня в платье»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103302">
            <a:off x="954458" y="1206599"/>
            <a:ext cx="3960440" cy="27691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933056"/>
            <a:ext cx="3647526" cy="2924944"/>
          </a:xfrm>
          <a:prstGeom prst="rect">
            <a:avLst/>
          </a:prstGeom>
        </p:spPr>
      </p:pic>
      <p:pic>
        <p:nvPicPr>
          <p:cNvPr id="2050" name="Picture 2" descr="https://www.maam.ru/upload/blogs/detsad-16703-14487290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962459"/>
            <a:ext cx="3480321" cy="2611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h.120-bal.ru/pars_docs/refs/1/29/29_html_m134aff1c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3757" y="1295827"/>
            <a:ext cx="3272905" cy="2466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78498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58068">
            <a:off x="373085" y="679642"/>
            <a:ext cx="2520280" cy="198066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717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70226" y="3984878"/>
            <a:ext cx="2634785" cy="263478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806" y="3900316"/>
            <a:ext cx="2675843" cy="267584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037911"/>
            <a:ext cx="2736304" cy="273630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1089819"/>
            <a:ext cx="3063891" cy="26324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520918">
            <a:off x="5972680" y="4290442"/>
            <a:ext cx="2968283" cy="1764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3948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«Оденем куклу»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47861"/>
            <a:ext cx="4922970" cy="27691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37569">
            <a:off x="3456525" y="3178251"/>
            <a:ext cx="5328592" cy="365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1165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1347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Сюжетно-ролевая игра «Ателье»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6424"/>
          <a:stretch/>
        </p:blipFill>
        <p:spPr>
          <a:xfrm rot="5400000">
            <a:off x="272206" y="3964071"/>
            <a:ext cx="3600403" cy="204179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1428"/>
          <a:stretch/>
        </p:blipFill>
        <p:spPr>
          <a:xfrm rot="5400000">
            <a:off x="6591814" y="1340983"/>
            <a:ext cx="2441091" cy="1440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5730481" y="4318006"/>
            <a:ext cx="2933572" cy="165013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878982" y="3656023"/>
            <a:ext cx="3406723" cy="265789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946559" y="624785"/>
            <a:ext cx="6145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 – основной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Систематизация.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Организация игрового пространства. Принятие на себя роли. Обсуждение с детьми хода игры. Педагог обеспечивает руководство игрой.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деятельность.</a:t>
            </a:r>
            <a:r>
              <a:rPr lang="ru-RU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Сюжетно-ролевая игра “Ателье”. Соблюдение правил. Взаимодействие с партнерами. Изменение ролевого действия. Педагог создает проблемно-игровые 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1846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Экскурсия в ателье</a:t>
            </a:r>
            <a:endParaRPr lang="ru-RU" sz="36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268760"/>
            <a:ext cx="7670181" cy="4824536"/>
          </a:xfrm>
        </p:spPr>
      </p:pic>
    </p:spTree>
    <p:extLst>
      <p:ext uri="{BB962C8B-B14F-4D97-AF65-F5344CB8AC3E}">
        <p14:creationId xmlns:p14="http://schemas.microsoft.com/office/powerpoint/2010/main" val="4246159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7535" y="898729"/>
            <a:ext cx="2916942" cy="16407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57808" y="927632"/>
            <a:ext cx="2780930" cy="156427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16070" y="871376"/>
            <a:ext cx="2852938" cy="160477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72254" y="4269980"/>
            <a:ext cx="3312367" cy="18632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50219" y="4312891"/>
            <a:ext cx="3159793" cy="17773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95742" y="4387865"/>
            <a:ext cx="3220341" cy="1811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937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6288" y="859976"/>
            <a:ext cx="3068962" cy="172629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0767" y="1253770"/>
            <a:ext cx="2564906" cy="14427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3" y="3645024"/>
            <a:ext cx="5324757" cy="29951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2525" y="332656"/>
            <a:ext cx="3734330" cy="235572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92355" y="2924944"/>
            <a:ext cx="3675900" cy="2067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21507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Была отличная погода, </a:t>
            </a:r>
            <a:br>
              <a:rPr lang="ru-RU" sz="2800" b="1" dirty="0" smtClean="0"/>
            </a:br>
            <a:r>
              <a:rPr lang="ru-RU" sz="2800" b="1" dirty="0" smtClean="0"/>
              <a:t>И возвращались мы в детсад. </a:t>
            </a:r>
            <a:br>
              <a:rPr lang="ru-RU" sz="2800" b="1" dirty="0" smtClean="0"/>
            </a:br>
            <a:r>
              <a:rPr lang="ru-RU" sz="2800" b="1" dirty="0" smtClean="0"/>
              <a:t>И этой сказочной экскурсии </a:t>
            </a:r>
            <a:br>
              <a:rPr lang="ru-RU" sz="2800" b="1" dirty="0" smtClean="0"/>
            </a:br>
            <a:r>
              <a:rPr lang="ru-RU" sz="2800" b="1" dirty="0" smtClean="0"/>
              <a:t>Доволен каждый из ребят.</a:t>
            </a:r>
            <a:endParaRPr lang="ru-RU" sz="28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6670" y="2204864"/>
            <a:ext cx="6390659" cy="4525963"/>
          </a:xfrm>
        </p:spPr>
      </p:pic>
    </p:spTree>
    <p:extLst>
      <p:ext uri="{BB962C8B-B14F-4D97-AF65-F5344CB8AC3E}">
        <p14:creationId xmlns:p14="http://schemas.microsoft.com/office/powerpoint/2010/main" val="58220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Группа 5"/>
          <p:cNvGrpSpPr/>
          <p:nvPr/>
        </p:nvGrpSpPr>
        <p:grpSpPr>
          <a:xfrm rot="4737650">
            <a:off x="7535507" y="109818"/>
            <a:ext cx="1063210" cy="1794778"/>
            <a:chOff x="6228184" y="4365104"/>
            <a:chExt cx="984684" cy="1662220"/>
          </a:xfrm>
        </p:grpSpPr>
        <p:sp>
          <p:nvSpPr>
            <p:cNvPr id="7" name="Овал 6"/>
            <p:cNvSpPr/>
            <p:nvPr/>
          </p:nvSpPr>
          <p:spPr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285852" y="857232"/>
            <a:ext cx="58579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Тип проекта: 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Творческо-познавательный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Сроки реализации: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среднесрочный (4 месяца)</a:t>
            </a:r>
          </a:p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 участников проекта: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дети старшего дошкольного возраста, педагоги, родители.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36954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Заключительный этап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96752"/>
            <a:ext cx="7560840" cy="4929411"/>
          </a:xfrm>
        </p:spPr>
        <p:txBody>
          <a:bodyPr>
            <a:normAutofit fontScale="70000" lnSpcReduction="2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 – заключительный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Обсуждение игры с детьми. Подведение итогов.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помощью этой игры дети развивают диалогическую и монологическую речь, расширяют и активизируют словарь при составлении описательных рассказов об одежде. Развивают мелкую моторику пальцев рук, расстегивая и застёгивая различные застёжки, подбирают разные виды тканей для изготовления праздничной одежды </a:t>
            </a:r>
            <a:r>
              <a:rPr lang="ru-RU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декорирование одежды, подбор узоров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Формируются представления об одежде в соответствии со временем года. Закрепляют знания о работниках ателье, орудиях труда, необходимых в работе. Учатся называть действия, выполняемые работниками ателье. Сюжетно – ролевая игра развивает творчество, прививает вкус, воспитывает интерес к людям разных профессий</a:t>
            </a:r>
            <a:r>
              <a:rPr lang="ru-RU" dirty="0">
                <a:solidFill>
                  <a:srgbClr val="55555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8101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215238" cy="6357982"/>
          </a:xfrm>
        </p:spPr>
        <p:txBody>
          <a:bodyPr>
            <a:no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Цель проекта: </a:t>
            </a:r>
            <a:r>
              <a:rPr lang="ru-RU" sz="105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5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1400" dirty="0" smtClean="0"/>
              <a:t>ормирование </a:t>
            </a:r>
            <a:r>
              <a:rPr lang="ru-RU" sz="1400" dirty="0"/>
              <a:t>у детей интереса к занятиям рукоделием, </a:t>
            </a:r>
            <a:r>
              <a:rPr lang="ru-RU" sz="1400" dirty="0" smtClean="0"/>
              <a:t>знакомство </a:t>
            </a:r>
            <a:r>
              <a:rPr lang="ru-RU" sz="1400" dirty="0"/>
              <a:t>с материалами и инструментами для </a:t>
            </a:r>
            <a:r>
              <a:rPr lang="ru-RU" sz="1400" dirty="0" smtClean="0"/>
              <a:t>шитья, </a:t>
            </a:r>
            <a:r>
              <a:rPr lang="ru-RU" sz="1400" dirty="0"/>
              <a:t>выработка умений и навыков их </a:t>
            </a:r>
            <a:r>
              <a:rPr lang="ru-RU" sz="1400" dirty="0" smtClean="0"/>
              <a:t>практического использования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u="sng" dirty="0"/>
              <a:t>Задачи</a:t>
            </a:r>
            <a:r>
              <a:rPr lang="ru-RU" sz="1400" b="1" dirty="0"/>
              <a:t>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u="sng" dirty="0"/>
              <a:t>Обучающие</a:t>
            </a:r>
            <a:r>
              <a:rPr lang="ru-RU" sz="1400" b="1" dirty="0"/>
              <a:t>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1) Формировать технические умения и навыки в работе с различными тканями и инструментами.</a:t>
            </a:r>
            <a:br>
              <a:rPr lang="ru-RU" sz="1400" dirty="0"/>
            </a:br>
            <a:r>
              <a:rPr lang="ru-RU" sz="1400" dirty="0"/>
              <a:t>2) Развивать умения создавать композиции.</a:t>
            </a:r>
            <a:br>
              <a:rPr lang="ru-RU" sz="1400" dirty="0"/>
            </a:br>
            <a:r>
              <a:rPr lang="ru-RU" sz="1400" dirty="0"/>
              <a:t>3) Углублять и расширять знания об </a:t>
            </a:r>
            <a:r>
              <a:rPr lang="ru-RU" sz="1400" b="1" dirty="0"/>
              <a:t>окружающем мире </a:t>
            </a:r>
            <a:r>
              <a:rPr lang="ru-RU" sz="1400" i="1" dirty="0"/>
              <a:t>(природе, культурных традициях страны, свойствах различных материалов)</a:t>
            </a:r>
            <a:r>
              <a:rPr lang="ru-RU" sz="1400" dirty="0"/>
              <a:t>.</a:t>
            </a:r>
            <a:br>
              <a:rPr lang="ru-RU" sz="1400" dirty="0"/>
            </a:br>
            <a:r>
              <a:rPr lang="ru-RU" sz="1400" dirty="0"/>
              <a:t>4) Совершенствовать умение ориентироваться в пространственных отношениях. 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5</a:t>
            </a:r>
            <a:r>
              <a:rPr lang="ru-RU" sz="1400" dirty="0"/>
              <a:t>) Закреплять знания о правилах техники безопасности при работе с ножницами и иглой.</a:t>
            </a:r>
            <a:br>
              <a:rPr lang="ru-RU" sz="1400" dirty="0"/>
            </a:br>
            <a:r>
              <a:rPr lang="ru-RU" sz="1400" b="1" u="sng" dirty="0"/>
              <a:t>Развивающие</a:t>
            </a:r>
            <a:r>
              <a:rPr lang="ru-RU" sz="1400" b="1" dirty="0"/>
              <a:t>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1) Содействовать развитию у детей творческих способностей, наглядно – образного мышления, внимания, памяти.</a:t>
            </a:r>
            <a:br>
              <a:rPr lang="ru-RU" sz="1400" dirty="0"/>
            </a:br>
            <a:r>
              <a:rPr lang="ru-RU" sz="1400" dirty="0"/>
              <a:t>2) Содействовать развитию общей моторной координации и мелкой моторики, координации движений обеих рук, зрительно-двигательной координации.</a:t>
            </a:r>
            <a:br>
              <a:rPr lang="ru-RU" sz="1400" dirty="0"/>
            </a:br>
            <a:r>
              <a:rPr lang="ru-RU" sz="1400" dirty="0"/>
              <a:t>3) Содействовать развитию произвольности, усидчивости, целеустремленности. 4) Способствовать формированию умения с помощью взрослого планировать последовательность выполнения работ; выполнять последовательную цепочку действий; развивать умение доводить работу до конца.</a:t>
            </a:r>
            <a:br>
              <a:rPr lang="ru-RU" sz="1400" dirty="0"/>
            </a:br>
            <a:r>
              <a:rPr lang="ru-RU" sz="1400" b="1" u="sng" dirty="0"/>
              <a:t>Воспитательные</a:t>
            </a:r>
            <a:r>
              <a:rPr lang="ru-RU" sz="1400" b="1" dirty="0"/>
              <a:t>: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1) Вызывать у детей интерес к ручному труду, творческой деятельности.</a:t>
            </a:r>
            <a:br>
              <a:rPr lang="ru-RU" sz="1400" dirty="0"/>
            </a:br>
            <a:r>
              <a:rPr lang="ru-RU" sz="1400" dirty="0"/>
              <a:t>2) Воспитывать эстетический вкус, эмоционально-положительное отношение к деятельности и полученному результату.</a:t>
            </a:r>
            <a:br>
              <a:rPr lang="ru-RU" sz="1400" dirty="0"/>
            </a:br>
            <a:r>
              <a:rPr lang="ru-RU" sz="1400" dirty="0"/>
              <a:t>3) Воспитывать доброжелательное отношение друг к другу при выполнении коллективных работ.</a:t>
            </a:r>
            <a:br>
              <a:rPr lang="ru-RU" sz="1400" dirty="0"/>
            </a:br>
            <a:r>
              <a:rPr lang="ru-RU" sz="1400" dirty="0"/>
              <a:t>4)Воспитывать аккуратность при работе с различными материалами. Вызывать интерес к </a:t>
            </a:r>
            <a:r>
              <a:rPr lang="ru-RU" sz="1400" b="1" dirty="0"/>
              <a:t>окружающему миру</a:t>
            </a:r>
            <a:r>
              <a:rPr lang="ru-RU" sz="1400" dirty="0"/>
              <a:t>, культурным традициям, воспитывать любовь к природе.</a:t>
            </a:r>
            <a:br>
              <a:rPr lang="ru-RU" sz="1400" dirty="0"/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971600" y="104427"/>
            <a:ext cx="7503270" cy="692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Актуальность: 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пальцев рук является одним из важнейших показателей готовности детей к школе. Учителя начальных классов отмечают, что многие современные дети на первом этапе обучения в школе испытывают затруднения с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быстро устаёт ручка, теряется рабочая строка, ребёнок не укладывается в общее время работы. В результате все это ведет к недостаточному развитию внимания, двигательной координации, зрительной памяти. Практика показала, что дети, которые занимались рукоделием,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умеют владеть иголкой с ниткой легче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осваивают технику письма. Чтобы ребенок научился правильно держать ручку, нужна тренировка, а для этого как нельзя лучше подходит работа с мелким материалом.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Именно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 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точность и согласованность движений кисти рук, ловкость движений пальцев, аккуратность, внимательность, творчество, мышление, т. е. качества, которые будут необходимы для успешного обучения письму. Рука учит мозг - чем свободнее ребенок владеет пальцами, тем лучше развито его мышление, речь. Вот почему проект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Ниточка, иголочка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моей точки зрения, является необходимой составной частью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в детском саду. Благодаря многостороннему охвату разнообразных мыслительных и двигательных операций на занятиях, формируется устойчивый интерес к творческому самовыражению у детей, создается положительный микроклимат, способствующий бесконфликтному общению, сплачиванию детей. 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8184" y="4675047"/>
            <a:ext cx="1883827" cy="21642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/>
          <a:lstStyle/>
          <a:p>
            <a:r>
              <a:rPr lang="ru-RU" sz="2500" b="1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осуществления  проектной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124744"/>
            <a:ext cx="7704856" cy="5001419"/>
          </a:xfrm>
        </p:spPr>
        <p:txBody>
          <a:bodyPr>
            <a:normAutofit fontScale="92500" lnSpcReduction="10000"/>
          </a:bodyPr>
          <a:lstStyle/>
          <a:p>
            <a:pPr marL="0" lvl="0" indent="0" algn="just">
              <a:lnSpc>
                <a:spcPts val="1470"/>
              </a:lnSpc>
              <a:spcBef>
                <a:spcPts val="0"/>
              </a:spcBef>
              <a:buNone/>
            </a:pPr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Первый этап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Предполагает изучение литературы и опыта по данной проблеме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ts val="147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lnSpc>
                <a:spcPts val="1470"/>
              </a:lnSpc>
              <a:spcBef>
                <a:spcPts val="0"/>
              </a:spcBef>
              <a:buNone/>
            </a:pPr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Второй этап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Определение цели, задач, принципов работы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 algn="just">
              <a:lnSpc>
                <a:spcPts val="1470"/>
              </a:lnSpc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000" b="1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Третий этап</a:t>
            </a:r>
            <a:r>
              <a:rPr lang="ru-RU" sz="2000" b="1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Подражания и творчества.</a:t>
            </a: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содержания работы. Предполагает совместную с воспитателем деятельность и наличие образца для подражания и контроля качества. От детей требуется максимальная точность повторения шва. Подражая взрослому, ребенок приобретает сначала первые умения. Они еще непрочные и быстро забываются, если нет повторения. Только в результате многократных упражнений совершенствуется навык освоения шва. Планомерный и систематический показ, правильное выполнение шва, в конечном счете, приводит к самостоятельности, и придает уверенности в собственных силах. Так создаются предпосылки к творчеству, самостоятельной поисковой деятельности на всех стадиях изготовления вышивки. Первоначальное творчество проявляется в выборе рисунка для вышивки, эксперимент с </a:t>
            </a:r>
            <a:r>
              <a:rPr lang="ru-RU" sz="2000" u="sng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цветом</a:t>
            </a:r>
            <a:r>
              <a:rPr lang="ru-RU" sz="200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подбор сочетаний по предложенным образцам</a:t>
            </a:r>
            <a:r>
              <a:rPr lang="ru-RU" sz="2000" dirty="0" smtClean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21022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57224" y="1"/>
            <a:ext cx="7643866" cy="7017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Этапы осуществления  проектной деятельности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детьми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непосредственно организованной деятельности: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Познавательно-исследовательская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проведение опытов с целью выявления  основных свойств различных видов тканей (шерсть, шёлк, капрон, сатин, драп,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болоний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Продуктивная 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развивать у детей эмоциональный отклик, отражать полученные знания в собственной продуктивной деятельности, воспитывать аккуратность.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Игровая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через использование дидактических и настольно – печатных игр закрепить знания детей о значении одежды в жизни человека.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Коммуникативная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учить отражать в речи результаты наблюдений, классифицировать предметы одежды по сезонному признаку, устанавливать элементарные причинно-следственные связи.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совместной деятельности: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Трудовая деятельность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знакомство со структурой трудового процесса, обучение детей практическим трудовым навыкам;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закрепление практических умений стирки кукольной одежды; воспитание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-любви к чистоте и опрятности.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Коммуникативная деятельность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процессе повседневного общения систематизировать представления об одежде и ее свойствах, вызывать желание бережно относиться к ней.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самостоятельной детской деятельности: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насыщенной предметно-развивающей среды, являющейся условием для проявления интереса детей к освоенному ранее материалу по теме проекта, повторению опытов.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семьями детей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изготовление совместно с детьми картонной куклы и 2 – 3 предметов одежды из бумаги для неё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изготовление тряпичных кукол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кувадок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привлечение родителей к пополнению предметно - развивающей среды театрального и игрового уголков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реализация детско-родительских проектов: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семья Смирновой Полины «Праздничные платья»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семья Струкова Максима «Особенная одежда»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семья Соколова Алексея «Такие разные варежки»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проведение с родителями бесед, консультаций о необходимости формирования представлений у детей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социокультурного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образования.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8215">
            <a:off x="6871769" y="4228653"/>
            <a:ext cx="1800200" cy="2365854"/>
          </a:xfrm>
          <a:prstGeom prst="rect">
            <a:avLst/>
          </a:prstGeom>
        </p:spPr>
      </p:pic>
      <p:pic>
        <p:nvPicPr>
          <p:cNvPr id="1026" name="Picture 2" descr="https://beauty.mypartnershop.ru/pictures/101653122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32158" flipH="1">
            <a:off x="221939" y="4645391"/>
            <a:ext cx="1461773" cy="1949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404664"/>
            <a:ext cx="734481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работы над </a:t>
            </a:r>
            <a:r>
              <a:rPr lang="ru-RU" sz="3600" b="1" dirty="0" smtClean="0">
                <a:solidFill>
                  <a:srgbClr val="33333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проектом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</a:t>
            </a: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 – подготовительный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Организационная работа.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Чтение художественных произведений братьев Гримм “Храбрый портняжка”, Николая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Носова “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Затейники”.  Ш. Перро «Золушка», «Красная Шапочка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В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Осеева «Волшебная иголочка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,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Н. Носов «Заплатка» К. Ушинский «Как рубашка в поле  выросла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 З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Воскресенская «На кончике нити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Зайцев «Я одеваться сам могу», стихотворение С. </a:t>
            </a: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Погореловского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«Мастерица», стихотворение Б. </a:t>
            </a: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Заходера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«Портниха», загадки «Мамины помощники».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Просмотр видеозаписи мультипликационного фильма по мотивам сказки братьев Гримм “Белоснежка и семь гномов”. Загадки о швейных инструментах. Просмотр </a:t>
            </a:r>
            <a:r>
              <a:rPr lang="ru-RU" dirty="0" err="1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видеопрезентаций</a:t>
            </a: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 работе ателье, рассматривание детьми иллюстраций с изображением ателье, швейной фабрики, дома мод, о профессии швеи.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Беседы с детьми о труде работников ателье. Знакомство с иголкой.</a:t>
            </a:r>
            <a:endParaRPr lang="ru-RU" dirty="0"/>
          </a:p>
        </p:txBody>
      </p:sp>
      <p:pic>
        <p:nvPicPr>
          <p:cNvPr id="1030" name="Picture 6" descr="https://bipbap.ru/wp-content/uploads/2020/01/cover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5202234"/>
            <a:ext cx="1192523" cy="154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knigi-pticy.ru/userfls/shop/large/4411_zateynik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865653" y="5149963"/>
            <a:ext cx="1273623" cy="170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7408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922" y="-28528"/>
            <a:ext cx="8229600" cy="865240"/>
          </a:xfrm>
        </p:spPr>
        <p:txBody>
          <a:bodyPr/>
          <a:lstStyle/>
          <a:p>
            <a:r>
              <a:rPr lang="ru-RU" b="1" dirty="0" smtClean="0"/>
              <a:t>Занятия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41277" y="4423421"/>
            <a:ext cx="2636910" cy="22322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181024" y="1631336"/>
            <a:ext cx="2681536" cy="20111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15549" y="1580795"/>
            <a:ext cx="2880320" cy="21122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43172">
            <a:off x="5220011" y="4389684"/>
            <a:ext cx="3307357" cy="24805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260918" y="1684836"/>
            <a:ext cx="3090630" cy="198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205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Пришивание пуговицы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9360" y="3073167"/>
            <a:ext cx="2913979" cy="218548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483876" y="1664139"/>
            <a:ext cx="1972010" cy="147900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72334" y="4338929"/>
            <a:ext cx="2670915" cy="20031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763" y="1417638"/>
            <a:ext cx="2430270" cy="32403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551330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1024</TotalTime>
  <Words>1361</Words>
  <Application>Microsoft Office PowerPoint</Application>
  <PresentationFormat>Экран (4:3)</PresentationFormat>
  <Paragraphs>73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                                           Цель проекта:  Формирование у детей интереса к занятиям рукоделием, знакомство с материалами и инструментами для шитья, выработка умений и навыков их практического использования                                                                                  Задачи: Обучающие: 1) Формировать технические умения и навыки в работе с различными тканями и инструментами. 2) Развивать умения создавать композиции. 3) Углублять и расширять знания об окружающем мире (природе, культурных традициях страны, свойствах различных материалов). 4) Совершенствовать умение ориентироваться в пространственных отношениях.  5) Закреплять знания о правилах техники безопасности при работе с ножницами и иглой. Развивающие: 1) Содействовать развитию у детей творческих способностей, наглядно – образного мышления, внимания, памяти. 2) Содействовать развитию общей моторной координации и мелкой моторики, координации движений обеих рук, зрительно-двигательной координации. 3) Содействовать развитию произвольности, усидчивости, целеустремленности. 4) Способствовать формированию умения с помощью взрослого планировать последовательность выполнения работ; выполнять последовательную цепочку действий; развивать умение доводить работу до конца. Воспитательные: 1) Вызывать у детей интерес к ручному труду, творческой деятельности. 2) Воспитывать эстетический вкус, эмоционально-положительное отношение к деятельности и полученному результату. 3) Воспитывать доброжелательное отношение друг к другу при выполнении коллективных работ. 4)Воспитывать аккуратность при работе с различными материалами. Вызывать интерес к окружающему миру, культурным традициям, воспитывать любовь к природе.   </vt:lpstr>
      <vt:lpstr>Презентация PowerPoint</vt:lpstr>
      <vt:lpstr>Этапы осуществления  проектной деятельности</vt:lpstr>
      <vt:lpstr>Презентация PowerPoint</vt:lpstr>
      <vt:lpstr>Презентация PowerPoint</vt:lpstr>
      <vt:lpstr>Занятия</vt:lpstr>
      <vt:lpstr>Пришивание пуговицы</vt:lpstr>
      <vt:lpstr>Выкройка и шитьё рыбки (игольницы)</vt:lpstr>
      <vt:lpstr>Работы с тканью, нитками, пуговицами</vt:lpstr>
      <vt:lpstr>Рисование «Красивая одежда»,  «Укрась матрёшку», Барышня в платье» </vt:lpstr>
      <vt:lpstr>Дидактические игры</vt:lpstr>
      <vt:lpstr>«Оденем куклу»</vt:lpstr>
      <vt:lpstr>Сюжетно-ролевая игра «Ателье»</vt:lpstr>
      <vt:lpstr>Экскурсия в ателье</vt:lpstr>
      <vt:lpstr>Презентация PowerPoint</vt:lpstr>
      <vt:lpstr>Презентация PowerPoint</vt:lpstr>
      <vt:lpstr>Была отличная погода,  И возвращались мы в детсад.  И этой сказочной экскурсии  Доволен каждый из ребят.</vt:lpstr>
      <vt:lpstr>Заключительный этап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Пользователь Windows</cp:lastModifiedBy>
  <cp:revision>108</cp:revision>
  <dcterms:created xsi:type="dcterms:W3CDTF">2012-08-02T12:17:38Z</dcterms:created>
  <dcterms:modified xsi:type="dcterms:W3CDTF">2023-01-29T21:45:29Z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