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3" r:id="rId3"/>
    <p:sldId id="256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02D2D-7C6E-40ED-B7A1-386EBA9596AE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30F6C-CC05-4A8A-8E8B-796241F581D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02D2D-7C6E-40ED-B7A1-386EBA9596AE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30F6C-CC05-4A8A-8E8B-796241F581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02D2D-7C6E-40ED-B7A1-386EBA9596AE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30F6C-CC05-4A8A-8E8B-796241F581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02D2D-7C6E-40ED-B7A1-386EBA9596AE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30F6C-CC05-4A8A-8E8B-796241F581D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02D2D-7C6E-40ED-B7A1-386EBA9596AE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30F6C-CC05-4A8A-8E8B-796241F581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02D2D-7C6E-40ED-B7A1-386EBA9596AE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30F6C-CC05-4A8A-8E8B-796241F581D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02D2D-7C6E-40ED-B7A1-386EBA9596AE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30F6C-CC05-4A8A-8E8B-796241F581D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02D2D-7C6E-40ED-B7A1-386EBA9596AE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30F6C-CC05-4A8A-8E8B-796241F581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02D2D-7C6E-40ED-B7A1-386EBA9596AE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30F6C-CC05-4A8A-8E8B-796241F581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02D2D-7C6E-40ED-B7A1-386EBA9596AE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30F6C-CC05-4A8A-8E8B-796241F581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02D2D-7C6E-40ED-B7A1-386EBA9596AE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30F6C-CC05-4A8A-8E8B-796241F581D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8402D2D-7C6E-40ED-B7A1-386EBA9596AE}" type="datetimeFigureOut">
              <a:rPr lang="ru-RU" smtClean="0"/>
              <a:t>29.01.2023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1D30F6C-CC05-4A8A-8E8B-796241F581D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843808" y="5052545"/>
            <a:ext cx="6300192" cy="1544807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                           </a:t>
            </a:r>
            <a:r>
              <a:rPr lang="ru-RU" sz="2000" b="1" dirty="0" smtClean="0">
                <a:solidFill>
                  <a:srgbClr val="002060"/>
                </a:solidFill>
              </a:rPr>
              <a:t>Подготовила: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                      </a:t>
            </a:r>
            <a:r>
              <a:rPr lang="ru-RU" sz="2000" b="1" dirty="0" err="1" smtClean="0">
                <a:solidFill>
                  <a:srgbClr val="002060"/>
                </a:solidFill>
              </a:rPr>
              <a:t>Балова</a:t>
            </a:r>
            <a:r>
              <a:rPr lang="ru-RU" sz="2000" b="1" dirty="0" smtClean="0">
                <a:solidFill>
                  <a:srgbClr val="002060"/>
                </a:solidFill>
              </a:rPr>
              <a:t> О. И. – учитель –            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                          логопед высшей кв. категории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259632" y="764704"/>
            <a:ext cx="6733300" cy="3672408"/>
          </a:xfrm>
        </p:spPr>
        <p:txBody>
          <a:bodyPr/>
          <a:lstStyle/>
          <a:p>
            <a:pPr algn="ctr"/>
            <a:r>
              <a:rPr lang="ru-RU" sz="6000" dirty="0" smtClean="0">
                <a:solidFill>
                  <a:srgbClr val="C00000"/>
                </a:solidFill>
              </a:rPr>
              <a:t>Ребусы</a:t>
            </a: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dirty="0" smtClean="0">
                <a:solidFill>
                  <a:srgbClr val="C00000"/>
                </a:solidFill>
              </a:rPr>
              <a:t/>
            </a:r>
            <a:br>
              <a:rPr lang="ru-RU" dirty="0" smtClean="0">
                <a:solidFill>
                  <a:srgbClr val="C00000"/>
                </a:solidFill>
              </a:rPr>
            </a:br>
            <a:r>
              <a:rPr lang="ru-RU" i="1" dirty="0" smtClean="0">
                <a:solidFill>
                  <a:srgbClr val="7030A0"/>
                </a:solidFill>
              </a:rPr>
              <a:t>Лексическая тема: « Грибы»</a:t>
            </a:r>
            <a:endParaRPr lang="ru-RU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40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893496" cy="4641696"/>
          </a:xfrm>
        </p:spPr>
        <p:txBody>
          <a:bodyPr/>
          <a:lstStyle/>
          <a:p>
            <a:endParaRPr lang="ru-RU" sz="5400" dirty="0" smtClean="0">
              <a:solidFill>
                <a:srgbClr val="C00000"/>
              </a:solidFill>
            </a:endParaRPr>
          </a:p>
          <a:p>
            <a:r>
              <a:rPr lang="ru-RU" sz="5400" dirty="0" smtClean="0">
                <a:solidFill>
                  <a:srgbClr val="C00000"/>
                </a:solidFill>
              </a:rPr>
              <a:t>Цели: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</a:p>
          <a:p>
            <a:r>
              <a:rPr lang="ru-RU" sz="3200" dirty="0" smtClean="0">
                <a:solidFill>
                  <a:srgbClr val="7030A0"/>
                </a:solidFill>
              </a:rPr>
              <a:t>расширять </a:t>
            </a:r>
            <a:r>
              <a:rPr lang="ru-RU" sz="3200" dirty="0">
                <a:solidFill>
                  <a:srgbClr val="7030A0"/>
                </a:solidFill>
              </a:rPr>
              <a:t>кругозор </a:t>
            </a:r>
            <a:r>
              <a:rPr lang="ru-RU" sz="3200" dirty="0" smtClean="0">
                <a:solidFill>
                  <a:srgbClr val="7030A0"/>
                </a:solidFill>
              </a:rPr>
              <a:t>детей, </a:t>
            </a:r>
            <a:r>
              <a:rPr lang="ru-RU" sz="3200" dirty="0">
                <a:solidFill>
                  <a:srgbClr val="7030A0"/>
                </a:solidFill>
              </a:rPr>
              <a:t>развивать мышление и  </a:t>
            </a:r>
            <a:r>
              <a:rPr lang="ru-RU" sz="3200" dirty="0" smtClean="0">
                <a:solidFill>
                  <a:srgbClr val="7030A0"/>
                </a:solidFill>
              </a:rPr>
              <a:t>воображение; </a:t>
            </a:r>
            <a:r>
              <a:rPr lang="ru-RU" sz="3200" dirty="0">
                <a:solidFill>
                  <a:srgbClr val="7030A0"/>
                </a:solidFill>
              </a:rPr>
              <a:t>тренировать сообразительность, логику и </a:t>
            </a:r>
            <a:r>
              <a:rPr lang="ru-RU" sz="3200" dirty="0" smtClean="0">
                <a:solidFill>
                  <a:srgbClr val="7030A0"/>
                </a:solidFill>
              </a:rPr>
              <a:t>интуицию; </a:t>
            </a:r>
            <a:r>
              <a:rPr lang="ru-RU" sz="3200" dirty="0">
                <a:solidFill>
                  <a:srgbClr val="7030A0"/>
                </a:solidFill>
              </a:rPr>
              <a:t>учить рассуждать и делать необходимые выводы. </a:t>
            </a:r>
          </a:p>
          <a:p>
            <a:endParaRPr lang="ru-RU" sz="32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73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332656"/>
            <a:ext cx="282631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/>
              <a:t>,,</a:t>
            </a:r>
            <a:endParaRPr lang="ru-RU" sz="8800" b="1" dirty="0"/>
          </a:p>
        </p:txBody>
      </p:sp>
      <p:pic>
        <p:nvPicPr>
          <p:cNvPr id="1028" name="Picture 4" descr="http://papik.pro/uploads/posts/2021-12/1639302656_5-papik-pro-p-nozh-klipart-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124744"/>
            <a:ext cx="3275856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868144" y="311135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508104" y="332656"/>
            <a:ext cx="218402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b="1" dirty="0" smtClean="0"/>
              <a:t>,,</a:t>
            </a:r>
            <a:endParaRPr lang="ru-RU" sz="8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228184" y="5517232"/>
            <a:ext cx="29278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РЫЖИК</a:t>
            </a:r>
            <a:endParaRPr lang="ru-RU" sz="5400" b="1" dirty="0"/>
          </a:p>
        </p:txBody>
      </p:sp>
      <p:pic>
        <p:nvPicPr>
          <p:cNvPr id="1038" name="Picture 14" descr="https://kartinkin.net/pics/uploads/posts/2022-08/1660597984_38-kartinkin-net-p-fon-gori-vektor-krasivo-42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5801" y="332656"/>
            <a:ext cx="3112101" cy="29633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flomaster.club/uploads/posts/2022-07/1657001078_10-flomaster-club-p-rizhik-grib-risunok-krasivo-1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4379185"/>
            <a:ext cx="2337758" cy="2337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2965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1268760"/>
            <a:ext cx="74168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b="1" dirty="0" smtClean="0">
                <a:solidFill>
                  <a:srgbClr val="C00000"/>
                </a:solidFill>
              </a:rPr>
              <a:t>О    5    А</a:t>
            </a:r>
            <a:endParaRPr lang="ru-RU" sz="120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48064" y="404664"/>
            <a:ext cx="19442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/>
              <a:t>,</a:t>
            </a:r>
            <a:endParaRPr lang="ru-RU" sz="9600" b="1" dirty="0"/>
          </a:p>
        </p:txBody>
      </p:sp>
      <p:pic>
        <p:nvPicPr>
          <p:cNvPr id="3074" name="Picture 2" descr="«Грибы для белки» (Комарова, с.36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780" y="3836354"/>
            <a:ext cx="3528392" cy="2863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660232" y="5445224"/>
            <a:ext cx="27553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ОПЯТА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1140953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funforkids.ru/pictures/cheese1/cheese0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1044080"/>
            <a:ext cx="2016223" cy="2024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55776" y="1268760"/>
            <a:ext cx="28803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b="1" dirty="0" smtClean="0">
                <a:solidFill>
                  <a:srgbClr val="C00000"/>
                </a:solidFill>
              </a:rPr>
              <a:t>О</a:t>
            </a:r>
            <a:endParaRPr lang="ru-RU" sz="12000" b="1" dirty="0">
              <a:solidFill>
                <a:srgbClr val="C00000"/>
              </a:solidFill>
            </a:endParaRPr>
          </a:p>
        </p:txBody>
      </p:sp>
      <p:pic>
        <p:nvPicPr>
          <p:cNvPr id="4100" name="Picture 4" descr="https://i.etsystatic.com/6586340/r/il/0b4bcb/410541456/il_1588xN.410541456_gqo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60648"/>
            <a:ext cx="3024336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40152" y="0"/>
            <a:ext cx="19442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/>
              <a:t>,</a:t>
            </a:r>
            <a:endParaRPr lang="ru-RU" sz="9600" b="1" dirty="0"/>
          </a:p>
        </p:txBody>
      </p:sp>
      <p:pic>
        <p:nvPicPr>
          <p:cNvPr id="4102" name="Picture 6" descr="https://cdn2.static1-sima-land.com/items/2094911/0/400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784830"/>
            <a:ext cx="2226424" cy="2500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172400" y="0"/>
            <a:ext cx="12241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/>
              <a:t> ,</a:t>
            </a:r>
            <a:endParaRPr lang="ru-RU" sz="9600" b="1" dirty="0"/>
          </a:p>
        </p:txBody>
      </p:sp>
      <p:pic>
        <p:nvPicPr>
          <p:cNvPr id="4106" name="Picture 10" descr="https://pickimage.ru/wp-content/uploads/images/detskie/russula/siroezhka6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911051"/>
            <a:ext cx="2429599" cy="2591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220072" y="5589240"/>
            <a:ext cx="46701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СЫРОЕЖКИ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4294790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mg.promportal.su/foto/category_good_fotos/0/2996/foto_small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55776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55776" y="-171400"/>
            <a:ext cx="13681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/>
              <a:t>,</a:t>
            </a:r>
            <a:endParaRPr lang="ru-RU" sz="9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552530" y="764704"/>
            <a:ext cx="19019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b="1" dirty="0" smtClean="0">
                <a:solidFill>
                  <a:srgbClr val="C00000"/>
                </a:solidFill>
              </a:rPr>
              <a:t> Я</a:t>
            </a:r>
            <a:endParaRPr lang="ru-RU" sz="12000" b="1" dirty="0">
              <a:solidFill>
                <a:srgbClr val="C00000"/>
              </a:solidFill>
            </a:endParaRPr>
          </a:p>
        </p:txBody>
      </p:sp>
      <p:pic>
        <p:nvPicPr>
          <p:cNvPr id="5124" name="Picture 4" descr="https://meandhome.ru/upload/iblock/5ea/5ea75f7128d6fadd07acfd78ad471988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3097" y="902917"/>
            <a:ext cx="2321019" cy="1623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236296" y="-531440"/>
            <a:ext cx="205732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b="1" dirty="0" smtClean="0"/>
              <a:t>  </a:t>
            </a:r>
            <a:r>
              <a:rPr lang="ru-RU" sz="9600" b="1" dirty="0" smtClean="0"/>
              <a:t>,</a:t>
            </a:r>
            <a:endParaRPr lang="ru-RU" sz="9600" b="1" dirty="0"/>
          </a:p>
        </p:txBody>
      </p:sp>
      <p:pic>
        <p:nvPicPr>
          <p:cNvPr id="5126" name="Picture 6" descr="https://pickimage.ru/wp-content/uploads/images/detskie/slipperyjacks/maslyata4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018098"/>
            <a:ext cx="3500759" cy="2750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724129" y="5308103"/>
            <a:ext cx="45588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МАСЛЯТА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2498004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thumbs.dreamstime.com/b/%D0%BA%D1%80%D1%8E%D0%BA-%D0%BA%D1%80%D0%B0%D0%BD%D0%B0-%D0%B8-%D0%B4%D0%B5%D1%80%D0%B5%D0%B2%D1%8F%D0%BD%D0%BD%D0%B0%D1%8F-%D0%BA%D0%BE%D1%80%D0%BE%D0%B1%D0%BA%D0%B0-2913535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2952328" cy="2813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Прямая со стрелкой 2"/>
          <p:cNvCxnSpPr/>
          <p:nvPr/>
        </p:nvCxnSpPr>
        <p:spPr>
          <a:xfrm flipH="1">
            <a:off x="3239852" y="1484784"/>
            <a:ext cx="828092" cy="48195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705949"/>
            <a:ext cx="2952327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092280" y="476672"/>
            <a:ext cx="18722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/>
              <a:t>,,,</a:t>
            </a:r>
            <a:endParaRPr lang="ru-RU" sz="9600" b="1" dirty="0"/>
          </a:p>
        </p:txBody>
      </p:sp>
      <p:pic>
        <p:nvPicPr>
          <p:cNvPr id="1031" name="Picture 7" descr="https://i.pinimg.com/originals/6e/c9/d1/6ec9d19d6cf31f4069dde9fcfc28bd1e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7"/>
              </a:clrFrom>
              <a:clrTo>
                <a:srgbClr val="FFFF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149080"/>
            <a:ext cx="2566668" cy="2666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868144" y="5805264"/>
            <a:ext cx="27799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/>
              <a:t>ГРУЗДИ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3585197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280</TotalTime>
  <Words>49</Words>
  <Application>Microsoft Office PowerPoint</Application>
  <PresentationFormat>Экран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Ребусы  Лексическая тема: « Грибы»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Алина</dc:creator>
  <cp:lastModifiedBy>Алина</cp:lastModifiedBy>
  <cp:revision>17</cp:revision>
  <dcterms:created xsi:type="dcterms:W3CDTF">2023-01-17T16:42:42Z</dcterms:created>
  <dcterms:modified xsi:type="dcterms:W3CDTF">2023-01-29T18:00:40Z</dcterms:modified>
</cp:coreProperties>
</file>