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aveSubsetFonts="1">
  <p:sldMasterIdLst>
    <p:sldMasterId id="214748373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>
    <p:restoredLeft sz="14554"/>
    <p:restoredTop sz="94516"/>
  </p:normalViewPr>
  <p:slideViewPr>
    <p:cSldViewPr snapToObjects="1">
      <p:cViewPr varScale="1">
        <p:scale>
          <a:sx n="100" d="100"/>
          <a:sy n="100" d="100"/>
        </p:scale>
        <p:origin x="0" y="0"/>
      </p:cViewPr>
      <p:guideLst>
        <p:guide orient="horz" pos="2157"/>
        <p:guide pos="38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7216" cy="73737216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10" Type="http://schemas.openxmlformats.org/officeDocument/2006/relationships/presProps" Target="presProps.xml"  /><Relationship Id="rId11" Type="http://schemas.openxmlformats.org/officeDocument/2006/relationships/viewProps" Target="viewProps.xml"  /><Relationship Id="rId12" Type="http://schemas.openxmlformats.org/officeDocument/2006/relationships/theme" Target="theme/theme1.xml"  /><Relationship Id="rId13" Type="http://schemas.openxmlformats.org/officeDocument/2006/relationships/tableStyles" Target="tableStyles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slide" Target="slides/slide3.xml"  /><Relationship Id="rId5" Type="http://schemas.openxmlformats.org/officeDocument/2006/relationships/slide" Target="slides/slide4.xml"  /><Relationship Id="rId6" Type="http://schemas.openxmlformats.org/officeDocument/2006/relationships/slide" Target="slides/slide5.xml"  /><Relationship Id="rId7" Type="http://schemas.openxmlformats.org/officeDocument/2006/relationships/slide" Target="slides/slide6.xml"  /><Relationship Id="rId8" Type="http://schemas.openxmlformats.org/officeDocument/2006/relationships/slide" Target="slides/slide7.xml"  /><Relationship Id="rId9" Type="http://schemas.openxmlformats.org/officeDocument/2006/relationships/slide" Target="slides/slide8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Титульный слайд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"/>
          <p:cNvSpPr/>
          <p:nvPr/>
        </p:nvSpPr>
        <p:spPr>
          <a:xfrm>
            <a:off x="0" y="0"/>
            <a:ext cx="12191999" cy="414338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grpSp>
        <p:nvGrpSpPr>
          <p:cNvPr id="8" name=""/>
          <p:cNvGrpSpPr/>
          <p:nvPr/>
        </p:nvGrpSpPr>
        <p:grpSpPr>
          <a:xfrm rot="0">
            <a:off x="0" y="6248400"/>
            <a:ext cx="12191999" cy="609600"/>
            <a:chOff x="0" y="6248400"/>
            <a:chExt cx="9144000" cy="609600"/>
          </a:xfrm>
        </p:grpSpPr>
        <p:sp>
          <p:nvSpPr>
            <p:cNvPr id="9" name=""/>
            <p:cNvSpPr/>
            <p:nvPr/>
          </p:nvSpPr>
          <p:spPr>
            <a:xfrm>
              <a:off x="2786743" y="6248400"/>
              <a:ext cx="6357257" cy="6096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>
              <a:off x="0" y="6248400"/>
              <a:ext cx="1066800" cy="609600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>
              <a:off x="990600" y="6248400"/>
              <a:ext cx="875145" cy="6096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"/>
            <p:cNvSpPr/>
            <p:nvPr/>
          </p:nvSpPr>
          <p:spPr>
            <a:xfrm>
              <a:off x="1701799" y="6248400"/>
              <a:ext cx="1281546" cy="6096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13" name=""/>
          <p:cNvSpPr/>
          <p:nvPr/>
        </p:nvSpPr>
        <p:spPr>
          <a:xfrm>
            <a:off x="0" y="4038600"/>
            <a:ext cx="12191999" cy="101600"/>
          </a:xfrm>
          <a:prstGeom prst="rect">
            <a:avLst/>
          </a:prstGeom>
          <a:solidFill>
            <a:schemeClr val="tx2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4" name=""/>
          <p:cNvSpPr/>
          <p:nvPr/>
        </p:nvSpPr>
        <p:spPr>
          <a:xfrm>
            <a:off x="0" y="4019549"/>
            <a:ext cx="12191999" cy="18000"/>
          </a:xfrm>
          <a:prstGeom prst="rect">
            <a:avLst/>
          </a:prstGeom>
          <a:solidFill>
            <a:schemeClr val="accent3">
              <a:lumMod val="75000"/>
            </a:schemeClr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914399" y="1857364"/>
            <a:ext cx="10363199" cy="1112835"/>
          </a:xfrm>
        </p:spPr>
        <p:txBody>
          <a:bodyPr/>
          <a:lstStyle>
            <a:lvl1pPr algn="ctr">
              <a:defRPr sz="5400"/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subTitle" idx="1"/>
          </p:nvPr>
        </p:nvSpPr>
        <p:spPr>
          <a:xfrm>
            <a:off x="1828799" y="3011258"/>
            <a:ext cx="8534399" cy="5116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подзаголовка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13-12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151DA520-B2BD-4C52-AEE1-B6D14B5F78A6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10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Вставить" type="objOnly" preserve="1">
  <p:cSld name="Вставить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"/>
          <p:cNvSpPr/>
          <p:nvPr/>
        </p:nvSpPr>
        <p:spPr>
          <a:xfrm rot="16200000">
            <a:off x="5029152" y="-304609"/>
            <a:ext cx="2133600" cy="12191999"/>
          </a:xfrm>
          <a:prstGeom prst="rect">
            <a:avLst/>
          </a:prstGeom>
          <a:solidFill>
            <a:schemeClr val="bg2">
              <a:lumMod val="25000"/>
            </a:schemeClr>
          </a:solidFill>
          <a:ln w="25400" cap="flat" cmpd="sng" algn="ctr">
            <a:noFill/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grpSp>
        <p:nvGrpSpPr>
          <p:cNvPr id="14" name=""/>
          <p:cNvGrpSpPr/>
          <p:nvPr/>
        </p:nvGrpSpPr>
        <p:grpSpPr>
          <a:xfrm rot="0">
            <a:off x="0" y="4561114"/>
            <a:ext cx="12191999" cy="165100"/>
            <a:chOff x="0" y="4561114"/>
            <a:chExt cx="9144000" cy="165100"/>
          </a:xfrm>
        </p:grpSpPr>
        <p:sp>
          <p:nvSpPr>
            <p:cNvPr id="15" name=""/>
            <p:cNvSpPr/>
            <p:nvPr/>
          </p:nvSpPr>
          <p:spPr>
            <a:xfrm rot="10800000" flipH="1">
              <a:off x="2685472" y="4561114"/>
              <a:ext cx="366486" cy="1651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6" name=""/>
            <p:cNvSpPr/>
            <p:nvPr/>
          </p:nvSpPr>
          <p:spPr>
            <a:xfrm rot="10800000" flipH="1">
              <a:off x="2786743" y="4561114"/>
              <a:ext cx="6357257" cy="165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7" name=""/>
            <p:cNvSpPr/>
            <p:nvPr/>
          </p:nvSpPr>
          <p:spPr>
            <a:xfrm rot="10800000" flipH="1">
              <a:off x="0" y="4561114"/>
              <a:ext cx="1066800" cy="165100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8" name=""/>
            <p:cNvSpPr/>
            <p:nvPr/>
          </p:nvSpPr>
          <p:spPr>
            <a:xfrm rot="10800000" flipH="1">
              <a:off x="990600" y="4561114"/>
              <a:ext cx="875145" cy="1651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9" name=""/>
            <p:cNvSpPr/>
            <p:nvPr/>
          </p:nvSpPr>
          <p:spPr>
            <a:xfrm rot="10800000" flipH="1">
              <a:off x="1701799" y="4561114"/>
              <a:ext cx="1281546" cy="1651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ctrTitle" idx="0"/>
          </p:nvPr>
        </p:nvSpPr>
        <p:spPr>
          <a:xfrm>
            <a:off x="609599" y="1643050"/>
            <a:ext cx="10972799" cy="1276588"/>
          </a:xfrm>
        </p:spPr>
        <p:txBody>
          <a:bodyPr/>
          <a:lstStyle>
            <a:lvl1pPr algn="ctr">
              <a:defRPr sz="4800">
                <a:solidFill>
                  <a:schemeClr val="tx2"/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10000"/>
                    <a:lumOff val="9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13-12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10000"/>
                    <a:lumOff val="90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10000"/>
                    <a:lumOff val="90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83EA2D13-3D58-4C81-988B-6DA3BC7C040B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grpSp>
        <p:nvGrpSpPr>
          <p:cNvPr id="6" name=""/>
          <p:cNvGrpSpPr/>
          <p:nvPr/>
        </p:nvGrpSpPr>
        <p:grpSpPr>
          <a:xfrm rot="0">
            <a:off x="0" y="609600"/>
            <a:ext cx="12191999" cy="165100"/>
            <a:chOff x="0" y="0"/>
            <a:chExt cx="9144000" cy="165100"/>
          </a:xfrm>
        </p:grpSpPr>
        <p:sp>
          <p:nvSpPr>
            <p:cNvPr id="7" name=""/>
            <p:cNvSpPr/>
            <p:nvPr/>
          </p:nvSpPr>
          <p:spPr>
            <a:xfrm rot="10800000">
              <a:off x="6092042" y="0"/>
              <a:ext cx="366486" cy="1651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8" name=""/>
            <p:cNvSpPr/>
            <p:nvPr/>
          </p:nvSpPr>
          <p:spPr>
            <a:xfrm rot="10800000">
              <a:off x="0" y="0"/>
              <a:ext cx="6357257" cy="165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 rot="10800000">
              <a:off x="8077200" y="0"/>
              <a:ext cx="1066800" cy="165100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 rot="10800000">
              <a:off x="7278255" y="0"/>
              <a:ext cx="875145" cy="1651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 rot="10800000">
              <a:off x="6160655" y="0"/>
              <a:ext cx="1281546" cy="1651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12" name=""/>
          <p:cNvSpPr/>
          <p:nvPr/>
        </p:nvSpPr>
        <p:spPr>
          <a:xfrm rot="16200000">
            <a:off x="5829287" y="-5752910"/>
            <a:ext cx="533402" cy="12191999"/>
          </a:xfrm>
          <a:prstGeom prst="rect">
            <a:avLst/>
          </a:prstGeom>
          <a:solidFill>
            <a:schemeClr val="bg2">
              <a:lumMod val="25000"/>
            </a:schemeClr>
          </a:solidFill>
          <a:ln w="25400" cap="flat" cmpd="sng" algn="ctr">
            <a:noFill/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11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Оглавление" type="clipArtAndTx" preserve="1">
  <p:cSld name="Оглавление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2190722" y="1214422"/>
            <a:ext cx="9334565" cy="1031200"/>
          </a:xfrm>
        </p:spPr>
        <p:txBody>
          <a:bodyPr/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2" name=""/>
          <p:cNvSpPr>
            <a:spLocks noGrp="1"/>
          </p:cNvSpPr>
          <p:nvPr>
            <p:ph type="body" sz="quarter" idx="14"/>
          </p:nvPr>
        </p:nvSpPr>
        <p:spPr>
          <a:xfrm>
            <a:off x="2190722" y="2357438"/>
            <a:ext cx="5803899" cy="3467100"/>
          </a:xfrm>
        </p:spPr>
        <p:txBody>
          <a:bodyPr/>
          <a:lstStyle>
            <a:lvl1pPr>
              <a:lnSpc>
                <a:spcPct val="150000"/>
              </a:lnSpc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Введение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1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2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Основной текст 3</a:t>
            </a:r>
            <a:endParaRPr lang="ru-RU" altLang="en-US"/>
          </a:p>
          <a:p>
            <a:pPr lvl="0">
              <a:defRPr lang="ko-KR" altLang="en-US"/>
            </a:pPr>
            <a:r>
              <a:rPr lang="ru-RU" altLang="en-US"/>
              <a:t>Заключение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13-12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83EA2D13-3D58-4C81-988B-6DA3BC7C040B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grpSp>
        <p:nvGrpSpPr>
          <p:cNvPr id="18" name=""/>
          <p:cNvGrpSpPr/>
          <p:nvPr/>
        </p:nvGrpSpPr>
        <p:grpSpPr>
          <a:xfrm rot="0">
            <a:off x="0" y="0"/>
            <a:ext cx="12191999" cy="609600"/>
            <a:chOff x="0" y="6248400"/>
            <a:chExt cx="9144000" cy="609600"/>
          </a:xfrm>
          <a:effectLst/>
        </p:grpSpPr>
        <p:sp>
          <p:nvSpPr>
            <p:cNvPr id="19" name=""/>
            <p:cNvSpPr/>
            <p:nvPr/>
          </p:nvSpPr>
          <p:spPr>
            <a:xfrm>
              <a:off x="2685472" y="6248400"/>
              <a:ext cx="366486" cy="6096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0" name=""/>
            <p:cNvSpPr/>
            <p:nvPr/>
          </p:nvSpPr>
          <p:spPr>
            <a:xfrm>
              <a:off x="2786743" y="6248400"/>
              <a:ext cx="6357257" cy="609600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1" name=""/>
            <p:cNvSpPr/>
            <p:nvPr/>
          </p:nvSpPr>
          <p:spPr>
            <a:xfrm>
              <a:off x="0" y="6248400"/>
              <a:ext cx="1066800" cy="609600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2" name=""/>
            <p:cNvSpPr/>
            <p:nvPr/>
          </p:nvSpPr>
          <p:spPr>
            <a:xfrm>
              <a:off x="990600" y="6248400"/>
              <a:ext cx="875145" cy="6096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3" name=""/>
            <p:cNvSpPr/>
            <p:nvPr/>
          </p:nvSpPr>
          <p:spPr>
            <a:xfrm>
              <a:off x="1701799" y="6248400"/>
              <a:ext cx="1281546" cy="6096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grpSp>
        <p:nvGrpSpPr>
          <p:cNvPr id="24" name=""/>
          <p:cNvGrpSpPr/>
          <p:nvPr/>
        </p:nvGrpSpPr>
        <p:grpSpPr>
          <a:xfrm rot="0">
            <a:off x="0" y="0"/>
            <a:ext cx="12191999" cy="609600"/>
            <a:chOff x="0" y="6248400"/>
            <a:chExt cx="9144000" cy="609600"/>
          </a:xfrm>
          <a:effectLst/>
        </p:grpSpPr>
        <p:sp>
          <p:nvSpPr>
            <p:cNvPr id="25" name=""/>
            <p:cNvSpPr/>
            <p:nvPr/>
          </p:nvSpPr>
          <p:spPr>
            <a:xfrm>
              <a:off x="2685472" y="6248400"/>
              <a:ext cx="366486" cy="6096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6" name=""/>
            <p:cNvSpPr/>
            <p:nvPr/>
          </p:nvSpPr>
          <p:spPr>
            <a:xfrm>
              <a:off x="2786743" y="6248400"/>
              <a:ext cx="6357257" cy="609600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7" name=""/>
            <p:cNvSpPr/>
            <p:nvPr/>
          </p:nvSpPr>
          <p:spPr>
            <a:xfrm>
              <a:off x="0" y="6248400"/>
              <a:ext cx="1066800" cy="609600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8" name=""/>
            <p:cNvSpPr/>
            <p:nvPr/>
          </p:nvSpPr>
          <p:spPr>
            <a:xfrm>
              <a:off x="990600" y="6248400"/>
              <a:ext cx="875145" cy="6096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9" name=""/>
            <p:cNvSpPr/>
            <p:nvPr/>
          </p:nvSpPr>
          <p:spPr>
            <a:xfrm>
              <a:off x="1701799" y="6248400"/>
              <a:ext cx="1281546" cy="6096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1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Вертикальный заголовок и текст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"/>
          <p:cNvSpPr/>
          <p:nvPr/>
        </p:nvSpPr>
        <p:spPr>
          <a:xfrm>
            <a:off x="10159999" y="0"/>
            <a:ext cx="2031999" cy="6858000"/>
          </a:xfrm>
          <a:prstGeom prst="rect">
            <a:avLst/>
          </a:prstGeom>
          <a:solidFill>
            <a:schemeClr val="bg2">
              <a:lumMod val="25000"/>
            </a:schemeClr>
          </a:solidFill>
          <a:ln w="25400" cap="flat" cmpd="sng" algn="ctr">
            <a:noFill/>
            <a:prstDash val="solid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grpSp>
        <p:nvGrpSpPr>
          <p:cNvPr id="8" name=""/>
          <p:cNvGrpSpPr/>
          <p:nvPr/>
        </p:nvGrpSpPr>
        <p:grpSpPr>
          <a:xfrm rot="0">
            <a:off x="0" y="-18000"/>
            <a:ext cx="220133" cy="6875999"/>
            <a:chOff x="0" y="-18000"/>
            <a:chExt cx="165100" cy="6875999"/>
          </a:xfrm>
        </p:grpSpPr>
        <p:sp>
          <p:nvSpPr>
            <p:cNvPr id="9" name=""/>
            <p:cNvSpPr/>
            <p:nvPr/>
          </p:nvSpPr>
          <p:spPr>
            <a:xfrm rot="5400000">
              <a:off x="-55243" y="2056633"/>
              <a:ext cx="275586" cy="1651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 rot="5400000">
              <a:off x="-2307679" y="4385221"/>
              <a:ext cx="4780457" cy="165100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 rot="5400000">
              <a:off x="-318550" y="300550"/>
              <a:ext cx="802200" cy="165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"/>
            <p:cNvSpPr/>
            <p:nvPr/>
          </p:nvSpPr>
          <p:spPr>
            <a:xfrm rot="5400000">
              <a:off x="-246491" y="973391"/>
              <a:ext cx="658081" cy="1651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3" name=""/>
            <p:cNvSpPr/>
            <p:nvPr/>
          </p:nvSpPr>
          <p:spPr>
            <a:xfrm rot="5400000">
              <a:off x="-399291" y="1660990"/>
              <a:ext cx="963682" cy="16510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title" orient="vert" idx="0"/>
          </p:nvPr>
        </p:nvSpPr>
        <p:spPr>
          <a:xfrm>
            <a:off x="10377714" y="274638"/>
            <a:ext cx="1582055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orient="vert" idx="1"/>
          </p:nvPr>
        </p:nvSpPr>
        <p:spPr>
          <a:xfrm>
            <a:off x="609598" y="274638"/>
            <a:ext cx="9477827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13-12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151DA520-B2BD-4C52-AEE1-B6D14B5F78A6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2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13-12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151DA520-B2BD-4C52-AEE1-B6D14B5F78A6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3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Пусто" type="blank" preserve="1">
  <p:cSld name="Пусто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13-12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25000"/>
                    <a:lumOff val="7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83EA2D13-3D58-4C81-988B-6DA3BC7C040B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grpSp>
        <p:nvGrpSpPr>
          <p:cNvPr id="2" name=""/>
          <p:cNvGrpSpPr/>
          <p:nvPr/>
        </p:nvGrpSpPr>
        <p:grpSpPr>
          <a:xfrm rot="0">
            <a:off x="11971866" y="1050"/>
            <a:ext cx="220133" cy="6858000"/>
            <a:chOff x="8978900" y="-18000"/>
            <a:chExt cx="165100" cy="6876000"/>
          </a:xfrm>
        </p:grpSpPr>
        <p:sp>
          <p:nvSpPr>
            <p:cNvPr id="19" name=""/>
            <p:cNvSpPr/>
            <p:nvPr/>
          </p:nvSpPr>
          <p:spPr>
            <a:xfrm rot="16200000">
              <a:off x="8923657" y="4618267"/>
              <a:ext cx="275586" cy="1651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0" name=""/>
            <p:cNvSpPr/>
            <p:nvPr/>
          </p:nvSpPr>
          <p:spPr>
            <a:xfrm rot="16200000">
              <a:off x="6671221" y="2289679"/>
              <a:ext cx="4780457" cy="165100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1" name=""/>
            <p:cNvSpPr/>
            <p:nvPr/>
          </p:nvSpPr>
          <p:spPr>
            <a:xfrm rot="16200000">
              <a:off x="8660350" y="6374350"/>
              <a:ext cx="802200" cy="165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2" name=""/>
            <p:cNvSpPr/>
            <p:nvPr/>
          </p:nvSpPr>
          <p:spPr>
            <a:xfrm rot="16200000">
              <a:off x="8732409" y="5701509"/>
              <a:ext cx="658081" cy="1651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3" name=""/>
            <p:cNvSpPr/>
            <p:nvPr/>
          </p:nvSpPr>
          <p:spPr>
            <a:xfrm rot="16200000">
              <a:off x="8579609" y="5013910"/>
              <a:ext cx="963682" cy="16510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grpSp>
        <p:nvGrpSpPr>
          <p:cNvPr id="6" name=""/>
          <p:cNvGrpSpPr/>
          <p:nvPr/>
        </p:nvGrpSpPr>
        <p:grpSpPr>
          <a:xfrm rot="0">
            <a:off x="0" y="1050"/>
            <a:ext cx="220133" cy="6858000"/>
            <a:chOff x="0" y="-18000"/>
            <a:chExt cx="165100" cy="6875999"/>
          </a:xfrm>
        </p:grpSpPr>
        <p:sp>
          <p:nvSpPr>
            <p:cNvPr id="25" name=""/>
            <p:cNvSpPr/>
            <p:nvPr/>
          </p:nvSpPr>
          <p:spPr>
            <a:xfrm rot="5400000">
              <a:off x="-55243" y="2056633"/>
              <a:ext cx="275586" cy="1651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6" name=""/>
            <p:cNvSpPr/>
            <p:nvPr/>
          </p:nvSpPr>
          <p:spPr>
            <a:xfrm rot="5400000">
              <a:off x="-2307679" y="4385221"/>
              <a:ext cx="4780457" cy="165100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7" name=""/>
            <p:cNvSpPr/>
            <p:nvPr/>
          </p:nvSpPr>
          <p:spPr>
            <a:xfrm rot="5400000">
              <a:off x="-318550" y="300550"/>
              <a:ext cx="802200" cy="165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8" name=""/>
            <p:cNvSpPr/>
            <p:nvPr/>
          </p:nvSpPr>
          <p:spPr>
            <a:xfrm rot="5400000">
              <a:off x="-246491" y="973391"/>
              <a:ext cx="658081" cy="1651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9" name=""/>
            <p:cNvSpPr/>
            <p:nvPr/>
          </p:nvSpPr>
          <p:spPr>
            <a:xfrm rot="5400000">
              <a:off x="-399291" y="1660990"/>
              <a:ext cx="963682" cy="16510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4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Sp="0" showMasterPhAnim="1" matchingName="Заголовок раздела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"/>
          <p:cNvGrpSpPr/>
          <p:nvPr/>
        </p:nvGrpSpPr>
        <p:grpSpPr>
          <a:xfrm rot="0">
            <a:off x="0" y="6248400"/>
            <a:ext cx="12191999" cy="609600"/>
            <a:chOff x="0" y="6248400"/>
            <a:chExt cx="9144000" cy="609600"/>
          </a:xfrm>
        </p:grpSpPr>
        <p:sp>
          <p:nvSpPr>
            <p:cNvPr id="8" name=""/>
            <p:cNvSpPr/>
            <p:nvPr/>
          </p:nvSpPr>
          <p:spPr>
            <a:xfrm>
              <a:off x="2685472" y="6248400"/>
              <a:ext cx="366486" cy="6096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"/>
            <p:cNvSpPr/>
            <p:nvPr/>
          </p:nvSpPr>
          <p:spPr>
            <a:xfrm>
              <a:off x="2786743" y="6248400"/>
              <a:ext cx="6357257" cy="609600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"/>
            <p:cNvSpPr/>
            <p:nvPr/>
          </p:nvSpPr>
          <p:spPr>
            <a:xfrm>
              <a:off x="0" y="6248400"/>
              <a:ext cx="1066800" cy="609600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"/>
            <p:cNvSpPr/>
            <p:nvPr/>
          </p:nvSpPr>
          <p:spPr>
            <a:xfrm>
              <a:off x="990600" y="6248400"/>
              <a:ext cx="875145" cy="6096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"/>
            <p:cNvSpPr/>
            <p:nvPr/>
          </p:nvSpPr>
          <p:spPr>
            <a:xfrm>
              <a:off x="1701799" y="6248400"/>
              <a:ext cx="1281546" cy="6096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grpSp>
        <p:nvGrpSpPr>
          <p:cNvPr id="13" name=""/>
          <p:cNvGrpSpPr/>
          <p:nvPr/>
        </p:nvGrpSpPr>
        <p:grpSpPr>
          <a:xfrm rot="0">
            <a:off x="0" y="0"/>
            <a:ext cx="12191999" cy="165100"/>
            <a:chOff x="0" y="0"/>
            <a:chExt cx="9144000" cy="165100"/>
          </a:xfrm>
        </p:grpSpPr>
        <p:sp>
          <p:nvSpPr>
            <p:cNvPr id="14" name=""/>
            <p:cNvSpPr/>
            <p:nvPr/>
          </p:nvSpPr>
          <p:spPr>
            <a:xfrm rot="10800000">
              <a:off x="6092042" y="0"/>
              <a:ext cx="366486" cy="1651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5" name=""/>
            <p:cNvSpPr/>
            <p:nvPr/>
          </p:nvSpPr>
          <p:spPr>
            <a:xfrm rot="10800000">
              <a:off x="0" y="0"/>
              <a:ext cx="6357257" cy="165100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6" name=""/>
            <p:cNvSpPr/>
            <p:nvPr/>
          </p:nvSpPr>
          <p:spPr>
            <a:xfrm rot="10800000">
              <a:off x="8077200" y="0"/>
              <a:ext cx="1066800" cy="165100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7" name=""/>
            <p:cNvSpPr/>
            <p:nvPr/>
          </p:nvSpPr>
          <p:spPr>
            <a:xfrm rot="10800000">
              <a:off x="7278255" y="0"/>
              <a:ext cx="875145" cy="165100"/>
            </a:xfrm>
            <a:prstGeom prst="rect">
              <a:avLst/>
            </a:prstGeom>
            <a:solidFill>
              <a:schemeClr val="accent2">
                <a:lumMod val="60000"/>
                <a:lumOff val="40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8" name=""/>
            <p:cNvSpPr/>
            <p:nvPr/>
          </p:nvSpPr>
          <p:spPr>
            <a:xfrm rot="10800000">
              <a:off x="6160655" y="0"/>
              <a:ext cx="1281546" cy="1651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914399" y="2732314"/>
            <a:ext cx="10363199" cy="1201505"/>
          </a:xfrm>
        </p:spPr>
        <p:txBody>
          <a:bodyPr anchor="ctr"/>
          <a:lstStyle>
            <a:lvl1pPr algn="ctr">
              <a:defRPr sz="5400" b="0" cap="all">
                <a:solidFill>
                  <a:schemeClr val="tx2"/>
                </a:solidFill>
              </a:defRPr>
            </a:lvl1pPr>
          </a:lstStyle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914399" y="3929066"/>
            <a:ext cx="10363199" cy="477834"/>
          </a:xfrm>
        </p:spPr>
        <p:txBody>
          <a:bodyPr anchor="ctr"/>
          <a:lstStyle>
            <a:lvl1pPr marL="0" indent="0" algn="ctr">
              <a:buNone/>
              <a:defRPr sz="2000">
                <a:solidFill>
                  <a:schemeClr val="tx2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13-12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151DA520-B2BD-4C52-AEE1-B6D14B5F78A6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xmlns:mc="http://schemas.openxmlformats.org/markup-compatibility/2006" xmlns:hp="http://schemas.haansoft.com/office/presentation/8.0" mc:Ignorable="hp" hp:hslDur="500"/>
</p:sldLayout>
</file>

<file path=ppt/slideLayouts/slideLayout5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Два объекта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sz="half" idx="1"/>
          </p:nvPr>
        </p:nvSpPr>
        <p:spPr>
          <a:xfrm>
            <a:off x="609599" y="1349830"/>
            <a:ext cx="5384799" cy="47763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sz="half" idx="2"/>
          </p:nvPr>
        </p:nvSpPr>
        <p:spPr>
          <a:xfrm>
            <a:off x="6197599" y="1349830"/>
            <a:ext cx="5384799" cy="477633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13-12</a:t>
            </a:fld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151DA520-B2BD-4C52-AEE1-B6D14B5F78A6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6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Заголовок и объект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13-12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83EA2D13-3D58-4C81-988B-6DA3BC7C040B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7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Таблицы" type="tbl" preserve="1">
  <p:cSld name="Таблиц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"/>
          <p:cNvSpPr>
            <a:spLocks noGrp="1"/>
          </p:cNvSpPr>
          <p:nvPr>
            <p:ph type="title" idx="0"/>
          </p:nvPr>
        </p:nvSpPr>
        <p:spPr>
          <a:xfrm>
            <a:off x="609599" y="188890"/>
            <a:ext cx="10972799" cy="801710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6" name=""/>
          <p:cNvSpPr>
            <a:spLocks noGrp="1" noTextEdit="1"/>
          </p:cNvSpPr>
          <p:nvPr>
            <p:ph type="tbl" sz="quarter" idx="13"/>
          </p:nvPr>
        </p:nvSpPr>
        <p:spPr>
          <a:xfrm>
            <a:off x="608037" y="1300163"/>
            <a:ext cx="10972799" cy="4889622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ru-RU" altLang="en-US"/>
              <a:t>Вставка таблицы</a:t>
            </a:r>
            <a:endParaRPr lang="ru-RU" altLang="en-US"/>
          </a:p>
        </p:txBody>
      </p:sp>
      <p:sp>
        <p:nvSpPr>
          <p:cNvPr id="2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13-12</a:t>
            </a:fld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83EA2D13-3D58-4C81-988B-6DA3BC7C040B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8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Четыре объекта" type="fourObj" preserve="1">
  <p:cSld name="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609599" y="188890"/>
            <a:ext cx="10972799" cy="801710"/>
          </a:xfrm>
        </p:spPr>
        <p:txBody>
          <a:bodyPr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sz="quarter" idx="1"/>
          </p:nvPr>
        </p:nvSpPr>
        <p:spPr>
          <a:xfrm>
            <a:off x="609599" y="1286190"/>
            <a:ext cx="5384799" cy="24002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10" name=""/>
          <p:cNvSpPr>
            <a:spLocks noGrp="1"/>
          </p:cNvSpPr>
          <p:nvPr>
            <p:ph sz="quarter" idx="13"/>
          </p:nvPr>
        </p:nvSpPr>
        <p:spPr>
          <a:xfrm>
            <a:off x="6197599" y="1286190"/>
            <a:ext cx="5384799" cy="24002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11" name=""/>
          <p:cNvSpPr>
            <a:spLocks noGrp="1"/>
          </p:cNvSpPr>
          <p:nvPr>
            <p:ph sz="quarter" idx="14"/>
          </p:nvPr>
        </p:nvSpPr>
        <p:spPr>
          <a:xfrm>
            <a:off x="609599" y="3829734"/>
            <a:ext cx="5384799" cy="24002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12" name=""/>
          <p:cNvSpPr>
            <a:spLocks noGrp="1"/>
          </p:cNvSpPr>
          <p:nvPr>
            <p:ph sz="quarter" idx="15"/>
          </p:nvPr>
        </p:nvSpPr>
        <p:spPr>
          <a:xfrm>
            <a:off x="6197599" y="3829734"/>
            <a:ext cx="5384799" cy="240024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13-12</a:t>
            </a:fld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83EA2D13-3D58-4C81-988B-6DA3BC7C040B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Layouts/slideLayout9.xml><?xml version="1.0" encoding="utf-8"?>
<p:sldLayout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 showMasterPhAnim="1" matchingName="Рисунок с подписью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"/>
          <p:cNvSpPr>
            <a:spLocks noGrp="1" noTextEdit="1"/>
          </p:cNvSpPr>
          <p:nvPr>
            <p:ph type="pic" idx="1"/>
          </p:nvPr>
        </p:nvSpPr>
        <p:spPr>
          <a:xfrm>
            <a:off x="1697567" y="1300163"/>
            <a:ext cx="8699498" cy="3910012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ru-RU" altLang="en-US"/>
              <a:t>Вставка картинки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body" sz="half" idx="2"/>
          </p:nvPr>
        </p:nvSpPr>
        <p:spPr>
          <a:xfrm>
            <a:off x="1697567" y="5257800"/>
            <a:ext cx="8699498" cy="80486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13-12</a:t>
            </a:fld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7" name="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83EA2D13-3D58-4C81-988B-6DA3BC7C040B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sp>
        <p:nvSpPr>
          <p:cNvPr id="8" name=""/>
          <p:cNvSpPr>
            <a:spLocks noGrp="1"/>
          </p:cNvSpPr>
          <p:nvPr>
            <p:ph type="title" idx="0"/>
          </p:nvPr>
        </p:nvSpPr>
        <p:spPr>
          <a:xfrm>
            <a:off x="609599" y="188890"/>
            <a:ext cx="10972799" cy="801710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</p:spTree>
  </p:cSld>
  <p:clrMapOvr>
    <a:masterClrMapping/>
  </p:clrMapOvr>
  <p:transition xmlns:mc="http://schemas.openxmlformats.org/markup-compatibility/2006" xmlns:hp="http://schemas.haansoft.com/office/presentation/8.0" mc:Ignorable="hp" hp:hslDur="500"/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slideLayout" Target="../slideLayouts/slideLayout12.xml"  /><Relationship Id="rId13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 name="Прямая линия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"/>
          <p:cNvSpPr/>
          <p:nvPr/>
        </p:nvSpPr>
        <p:spPr>
          <a:xfrm>
            <a:off x="0" y="0"/>
            <a:ext cx="12191999" cy="1143000"/>
          </a:xfrm>
          <a:prstGeom prst="rect">
            <a:avLst/>
          </a:prstGeom>
          <a:solidFill>
            <a:schemeClr val="tx2"/>
          </a:solidFill>
          <a:ln w="25400" cap="flat" cmpd="sng" algn="ctr"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609599" y="188890"/>
            <a:ext cx="10972799" cy="801710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ru-RU" altLang="en-US"/>
              <a:t>Образец заголовка</a:t>
            </a:r>
            <a:endParaRPr lang="ru-RU" altLang="en-US"/>
          </a:p>
        </p:txBody>
      </p:sp>
      <p:sp>
        <p:nvSpPr>
          <p:cNvPr id="3" name=""/>
          <p:cNvSpPr>
            <a:spLocks noGrp="1"/>
          </p:cNvSpPr>
          <p:nvPr>
            <p:ph type="body" idx="1"/>
          </p:nvPr>
        </p:nvSpPr>
        <p:spPr>
          <a:xfrm>
            <a:off x="609599" y="1285860"/>
            <a:ext cx="10972799" cy="4913973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 lang="ko-KR" altLang="en-US"/>
            </a:pPr>
            <a:r>
              <a:rPr lang="ru-RU" altLang="en-US"/>
              <a:t>Образец текста</a:t>
            </a:r>
            <a:endParaRPr lang="ru-RU" altLang="en-US"/>
          </a:p>
          <a:p>
            <a:pPr lvl="1">
              <a:defRPr lang="ko-KR" altLang="en-US"/>
            </a:pPr>
            <a:r>
              <a:rPr lang="ru-RU" altLang="en-US"/>
              <a:t>Второй уровень</a:t>
            </a:r>
            <a:endParaRPr lang="ru-RU" altLang="en-US"/>
          </a:p>
          <a:p>
            <a:pPr lvl="2">
              <a:defRPr lang="ko-KR" altLang="en-US"/>
            </a:pPr>
            <a:r>
              <a:rPr lang="ru-RU" altLang="en-US"/>
              <a:t>Третий уровень</a:t>
            </a:r>
            <a:endParaRPr lang="ru-RU" altLang="en-US"/>
          </a:p>
          <a:p>
            <a:pPr lvl="3">
              <a:defRPr lang="ko-KR" altLang="en-US"/>
            </a:pPr>
            <a:r>
              <a:rPr lang="ru-RU" altLang="en-US"/>
              <a:t>Четвертый уровень</a:t>
            </a:r>
            <a:endParaRPr lang="ru-RU" altLang="en-US"/>
          </a:p>
          <a:p>
            <a:pPr lvl="4">
              <a:defRPr lang="ko-KR" altLang="en-US"/>
            </a:pPr>
            <a:r>
              <a:rPr lang="ru-RU" altLang="en-US"/>
              <a:t>Пятый уровень</a:t>
            </a:r>
            <a:endParaRPr lang="ru-RU" altLang="en-US"/>
          </a:p>
        </p:txBody>
      </p:sp>
      <p:sp>
        <p:nvSpPr>
          <p:cNvPr id="4" name=""/>
          <p:cNvSpPr>
            <a:spLocks noGrp="1"/>
          </p:cNvSpPr>
          <p:nvPr>
            <p:ph type="dt" sz="half" idx="2"/>
          </p:nvPr>
        </p:nvSpPr>
        <p:spPr>
          <a:xfrm>
            <a:off x="609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 lang="ko-KR" altLang="en-US"/>
            </a:pPr>
            <a:fld id="{1A3D5110-9FE0-496F-B26A-071D02F2DE37}" type="datetime1">
              <a:rPr lang="ru-RU" altLang="en-US"/>
              <a:pPr>
                <a:defRPr lang="ko-KR" altLang="en-US"/>
              </a:pPr>
              <a:t>13-12</a:t>
            </a:fld>
            <a:endParaRPr lang="ru-RU" altLang="en-US"/>
          </a:p>
        </p:txBody>
      </p:sp>
      <p:sp>
        <p:nvSpPr>
          <p:cNvPr id="5" name="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 lang="ko-KR" altLang="en-US"/>
            </a:pPr>
            <a:r>
              <a:rPr lang="ru-RU" altLang="en-US"/>
              <a:t/>
            </a:r>
            <a:endParaRPr lang="ru-RU" altLang="en-US"/>
          </a:p>
        </p:txBody>
      </p:sp>
      <p:sp>
        <p:nvSpPr>
          <p:cNvPr id="6" name=""/>
          <p:cNvSpPr>
            <a:spLocks noGrp="1"/>
          </p:cNvSpPr>
          <p:nvPr>
            <p:ph type="sldNum" sz="quarter" idx="4"/>
          </p:nvPr>
        </p:nvSpPr>
        <p:spPr>
          <a:xfrm>
            <a:off x="87375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 lang="ko-KR" altLang="en-US"/>
            </a:pPr>
            <a:fld id="{83EA2D13-3D58-4C81-988B-6DA3BC7C040B}" type="slidenum">
              <a:rPr lang="ru-RU" altLang="en-US"/>
              <a:pPr>
                <a:defRPr lang="ko-KR" altLang="en-US"/>
              </a:pPr>
              <a:t>‹#›</a:t>
            </a:fld>
            <a:endParaRPr lang="ru-RU" altLang="en-US"/>
          </a:p>
        </p:txBody>
      </p:sp>
      <p:grpSp>
        <p:nvGrpSpPr>
          <p:cNvPr id="7" name=""/>
          <p:cNvGrpSpPr/>
          <p:nvPr/>
        </p:nvGrpSpPr>
        <p:grpSpPr>
          <a:xfrm rot="0">
            <a:off x="11971866" y="1050"/>
            <a:ext cx="220133" cy="6858000"/>
            <a:chOff x="8978900" y="-18000"/>
            <a:chExt cx="165100" cy="6876000"/>
          </a:xfrm>
        </p:grpSpPr>
        <p:sp>
          <p:nvSpPr>
            <p:cNvPr id="12" name=""/>
            <p:cNvSpPr/>
            <p:nvPr/>
          </p:nvSpPr>
          <p:spPr>
            <a:xfrm rot="16200000">
              <a:off x="8923657" y="4618267"/>
              <a:ext cx="275586" cy="1651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3" name=""/>
            <p:cNvSpPr/>
            <p:nvPr/>
          </p:nvSpPr>
          <p:spPr>
            <a:xfrm rot="16200000">
              <a:off x="6671221" y="2289679"/>
              <a:ext cx="4780457" cy="165100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4" name=""/>
            <p:cNvSpPr/>
            <p:nvPr/>
          </p:nvSpPr>
          <p:spPr>
            <a:xfrm rot="16200000">
              <a:off x="8660350" y="6374350"/>
              <a:ext cx="802200" cy="165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5" name=""/>
            <p:cNvSpPr/>
            <p:nvPr/>
          </p:nvSpPr>
          <p:spPr>
            <a:xfrm rot="16200000">
              <a:off x="8732409" y="5701509"/>
              <a:ext cx="658081" cy="1651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6" name=""/>
            <p:cNvSpPr/>
            <p:nvPr/>
          </p:nvSpPr>
          <p:spPr>
            <a:xfrm rot="16200000">
              <a:off x="8579609" y="5013910"/>
              <a:ext cx="963682" cy="16510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  <p:grpSp>
        <p:nvGrpSpPr>
          <p:cNvPr id="8" name=""/>
          <p:cNvGrpSpPr/>
          <p:nvPr/>
        </p:nvGrpSpPr>
        <p:grpSpPr>
          <a:xfrm rot="0">
            <a:off x="0" y="1050"/>
            <a:ext cx="220133" cy="6858000"/>
            <a:chOff x="0" y="-18000"/>
            <a:chExt cx="165100" cy="6875999"/>
          </a:xfrm>
        </p:grpSpPr>
        <p:sp>
          <p:nvSpPr>
            <p:cNvPr id="19" name=""/>
            <p:cNvSpPr/>
            <p:nvPr/>
          </p:nvSpPr>
          <p:spPr>
            <a:xfrm rot="5400000">
              <a:off x="-55243" y="2056633"/>
              <a:ext cx="275586" cy="16510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0" name=""/>
            <p:cNvSpPr/>
            <p:nvPr/>
          </p:nvSpPr>
          <p:spPr>
            <a:xfrm rot="5400000">
              <a:off x="-2307679" y="4385221"/>
              <a:ext cx="4780457" cy="165100"/>
            </a:xfrm>
            <a:prstGeom prst="rect">
              <a:avLst/>
            </a:prstGeom>
            <a:solidFill>
              <a:schemeClr val="accent1">
                <a:alpha val="70000"/>
              </a:schemeClr>
            </a:solidFill>
            <a:ln w="25400" cap="flat" cmpd="sng" algn="ctr">
              <a:noFill/>
              <a:prstDash val="solid"/>
            </a:ln>
            <a:effectLst/>
          </p:spPr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1" name=""/>
            <p:cNvSpPr/>
            <p:nvPr/>
          </p:nvSpPr>
          <p:spPr>
            <a:xfrm rot="5400000">
              <a:off x="-318550" y="300550"/>
              <a:ext cx="802200" cy="1651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3" name=""/>
            <p:cNvSpPr/>
            <p:nvPr/>
          </p:nvSpPr>
          <p:spPr>
            <a:xfrm rot="5400000">
              <a:off x="-246491" y="973391"/>
              <a:ext cx="658081" cy="165100"/>
            </a:xfrm>
            <a:prstGeom prst="rect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25" name=""/>
            <p:cNvSpPr/>
            <p:nvPr/>
          </p:nvSpPr>
          <p:spPr>
            <a:xfrm rot="5400000">
              <a:off x="-399291" y="1660990"/>
              <a:ext cx="963682" cy="165100"/>
            </a:xfrm>
            <a:prstGeom prst="rect">
              <a:avLst/>
            </a:prstGeom>
            <a:solidFill>
              <a:schemeClr val="accent3">
                <a:lumMod val="60000"/>
                <a:lumOff val="4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p>
              <a:pPr algn="ctr">
                <a:defRPr lang="ko-KR" altLang="en-US"/>
              </a:pPr>
              <a:endParaRPr lang="en-US" altLang="ko-KR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29" r:id="rId12"/>
  </p:sldLayoutIdLst>
  <p:transition xmlns:mc="http://schemas.openxmlformats.org/markup-compatibility/2006" xmlns:hp="http://schemas.haansoft.com/office/presentation/8.0" mc:Ignorable="hp" hp:hslDur="500"/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sz="3600" b="0" kern="1200">
          <a:solidFill>
            <a:schemeClr val="tx2">
              <a:lumMod val="10000"/>
              <a:lumOff val="90000"/>
            </a:schemeClr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1" hangingPunct="1">
        <a:spcBef>
          <a:spcPct val="20000"/>
        </a:spcBef>
        <a:buClr>
          <a:schemeClr val="tx2"/>
        </a:buClr>
        <a:buSzPct val="90000"/>
        <a:buFont typeface="Wingdings"/>
        <a:buChar char="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25475" indent="-244475" algn="l" defTabSz="914400" rtl="0" eaLnBrk="1" latinLnBrk="1" hangingPunct="1">
        <a:spcBef>
          <a:spcPct val="20000"/>
        </a:spcBef>
        <a:buClr>
          <a:schemeClr val="tx2">
            <a:lumMod val="90000"/>
            <a:lumOff val="10000"/>
          </a:schemeClr>
        </a:buClr>
        <a:buSzPct val="80000"/>
        <a:buFont typeface="Wingdings"/>
        <a:buChar char="l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87425" indent="-271463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SzPct val="100000"/>
        <a:buFont typeface="Wingdings"/>
        <a:buChar char="§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349375" indent="-271463" algn="l" defTabSz="914400" rtl="0" eaLnBrk="1" latinLnBrk="1" hangingPunct="1">
        <a:spcBef>
          <a:spcPct val="20000"/>
        </a:spcBef>
        <a:buClr>
          <a:schemeClr val="tx2">
            <a:lumMod val="90000"/>
            <a:lumOff val="10000"/>
          </a:schemeClr>
        </a:buClr>
        <a:buSzPct val="100000"/>
        <a:buFont typeface="Arial"/>
        <a:buChar char="–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701800" indent="-261938" algn="l" defTabSz="914400" rtl="0" eaLnBrk="1" latinLnBrk="1" hangingPunct="1">
        <a:spcBef>
          <a:spcPct val="20000"/>
        </a:spcBef>
        <a:buClr>
          <a:schemeClr val="tx1"/>
        </a:buClr>
        <a:buSzPct val="100000"/>
        <a:buFont typeface="Arial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2066925" indent="-276225" algn="l" defTabSz="914400" rtl="0" eaLnBrk="1" latinLnBrk="1" hangingPunct="1">
        <a:spcBef>
          <a:spcPct val="20000"/>
        </a:spcBef>
        <a:buClr>
          <a:schemeClr val="tx1"/>
        </a:buClr>
        <a:buFont typeface="Tahoma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419350" indent="-266700" algn="l" defTabSz="914400" rtl="0" eaLnBrk="1" latinLnBrk="1" hangingPunct="1">
        <a:spcBef>
          <a:spcPct val="20000"/>
        </a:spcBef>
        <a:buClr>
          <a:schemeClr val="tx1"/>
        </a:buClr>
        <a:buFont typeface="Tahoma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781300" indent="-266700" algn="l" defTabSz="914400" rtl="0" eaLnBrk="1" latinLnBrk="1" hangingPunct="1">
        <a:spcBef>
          <a:spcPct val="20000"/>
        </a:spcBef>
        <a:buClr>
          <a:schemeClr val="tx1"/>
        </a:buClr>
        <a:buFont typeface="Tahoma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3141663" indent="-274638" algn="l" defTabSz="914400" rtl="0" eaLnBrk="1" latinLnBrk="1" hangingPunct="1">
        <a:spcBef>
          <a:spcPct val="20000"/>
        </a:spcBef>
        <a:buClr>
          <a:schemeClr val="tx1"/>
        </a:buClr>
        <a:buFont typeface="Tahoma"/>
        <a:buChar char="»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jpeg" 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2.jpeg"  /></Relationships>
</file>

<file path=ppt/slides/_rels/slide3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3.jpeg"  /><Relationship Id="rId3" Type="http://schemas.openxmlformats.org/officeDocument/2006/relationships/image" Target="../media/image4.jpeg"  /></Relationships>
</file>

<file path=ppt/slides/_rels/slide4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5.jpeg"  /></Relationships>
</file>

<file path=ppt/slides/_rels/slide5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6.jpeg"  /></Relationships>
</file>

<file path=ppt/slides/_rels/slide6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7.jpeg"  /></Relationships>
</file>

<file path=ppt/slides/_rels/slide7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8.jpeg"  /></Relationships>
</file>

<file path=ppt/slides/_rels/slide8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2.xml"  /><Relationship Id="rId2" Type="http://schemas.openxmlformats.org/officeDocument/2006/relationships/image" Target="../media/image9.jpeg" 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 idx="0"/>
          </p:nvPr>
        </p:nvSpPr>
        <p:spPr>
          <a:xfrm>
            <a:off x="914400" y="0"/>
            <a:ext cx="10363199" cy="1949510"/>
          </a:xfrm>
          <a:solidFill>
            <a:schemeClr val="accent1"/>
          </a:solidFill>
          <a:ln>
            <a:solidFill>
              <a:srgbClr val="000000"/>
            </a:solidFill>
          </a:ln>
        </p:spPr>
        <p:style>
          <a:lnRef idx="2">
            <a:schemeClr val="l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altLang="ru-RU" b="1">
                <a:ln w="12700" cap="flat" cmpd="sng" algn="ctr">
                  <a:gradFill flip="xy" rotWithShape="1">
                    <a:gsLst>
                      <a:gs pos="0">
                        <a:schemeClr val="tx1"/>
                      </a:gs>
                      <a:gs pos="100000">
                        <a:schemeClr val="accent3"/>
                      </a:gs>
                    </a:gsLst>
                    <a:lin ang="5400000" scaled="0"/>
                    <a:tileRect/>
                  </a:gradFill>
                  <a:prstDash val="solid"/>
                  <a:round/>
                </a:ln>
                <a:solidFill>
                  <a:schemeClr val="accent2"/>
                </a:solidFill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</a:rPr>
              <a:t>Die Schule in Deutchlan</a:t>
            </a:r>
            <a:r>
              <a:rPr lang="en-US" altLang="ru-RU" b="1">
                <a:solidFill>
                  <a:schemeClr val="accent2"/>
                </a:solidFill>
                <a:effectLst>
                  <a:outerShdw blurRad="76200" dist="76200" dir="2700000" algn="ctr" rotWithShape="0">
                    <a:srgbClr val="000000">
                      <a:alpha val="50000"/>
                    </a:srgbClr>
                  </a:outerShdw>
                </a:effectLst>
              </a:rPr>
              <a:t>d.</a:t>
            </a:r>
            <a:endParaRPr lang="en-US" altLang="ru-RU" b="1">
              <a:solidFill>
                <a:schemeClr val="accent2"/>
              </a:solidFill>
              <a:effectLst>
                <a:outerShdw blurRad="76200" dist="76200" dir="2700000" algn="ctr" rotWithShape="0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828800" y="2308987"/>
            <a:ext cx="8534400" cy="421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000">
        <hp:hncExtTransition type="scalerotate" attr="SubType=clockwise"/>
      </p:transition>
    </mc:Choice>
    <mc:Fallback>
      <p:transition xmlns:mc="http://schemas.openxmlformats.org/markup-compatibility/2006" xmlns:hp="http://schemas.haansoft.com/office/presentation/8.0" spd="med" mc:Ignorable="hp" hp:hslDur="1000"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335280" y="0"/>
            <a:ext cx="11247118" cy="1052702"/>
          </a:xfrm>
        </p:spPr>
        <p:style>
          <a:lnRef idx="2">
            <a:schemeClr val="l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altLang="ru-RU">
                <a:solidFill>
                  <a:schemeClr val="accent2"/>
                </a:solidFill>
              </a:rPr>
              <a:t>Das Schulsystem hat drei Stufen :</a:t>
            </a:r>
            <a:r>
              <a:rPr lang="ru-RU" altLang="en-US">
                <a:solidFill>
                  <a:schemeClr val="accent2"/>
                </a:solidFill>
              </a:rPr>
              <a:t> </a:t>
            </a:r>
            <a:r>
              <a:rPr lang="en-US" altLang="ru-RU">
                <a:solidFill>
                  <a:schemeClr val="accent2"/>
                </a:solidFill>
              </a:rPr>
              <a:t>die Primarstufe, die Sekundarstufe I und die Sekundarstufe II.</a:t>
            </a:r>
            <a:endParaRPr lang="en-US" altLang="ru-RU">
              <a:solidFill>
                <a:schemeClr val="accent2"/>
              </a:solidFill>
            </a:endParaRPr>
          </a:p>
        </p:txBody>
      </p:sp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1001363" y="1314811"/>
            <a:ext cx="10189274" cy="554318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000">
        <hp:hncExtTransition type="scalerotate" attr="SubType=clockwise"/>
      </p:transition>
    </mc:Choice>
    <mc:Fallback>
      <p:transition xmlns:mc="http://schemas.openxmlformats.org/markup-compatibility/2006" xmlns:hp="http://schemas.haansoft.com/office/presentation/8.0" spd="med" mc:Ignorable="hp" hp:hslDur="1000"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299275" y="0"/>
            <a:ext cx="11593450" cy="980693"/>
          </a:xfrm>
          <a:ln/>
        </p:spPr>
        <p:style>
          <a:lnRef idx="2">
            <a:schemeClr val="l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altLang="ru-RU">
                <a:solidFill>
                  <a:schemeClr val="accent2"/>
                </a:solidFill>
              </a:rPr>
              <a:t>In der Grundschule lernen die Kinder lesen, schreiben,  rechnen.</a:t>
            </a:r>
            <a:endParaRPr lang="en-US" altLang="ru-RU">
              <a:solidFill>
                <a:schemeClr val="accent2"/>
              </a:solidFill>
            </a:endParaRPr>
          </a:p>
        </p:txBody>
      </p:sp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6095999" y="1976628"/>
            <a:ext cx="5616702" cy="4476750"/>
          </a:xfrm>
          <a:prstGeom prst="rect">
            <a:avLst/>
          </a:prstGeom>
        </p:spPr>
      </p:pic>
      <p:pic>
        <p:nvPicPr>
          <p:cNvPr id="4" name=""/>
          <p:cNvPicPr>
            <a:picLocks noChangeAspect="1"/>
          </p:cNvPicPr>
          <p:nvPr/>
        </p:nvPicPr>
        <p:blipFill rotWithShape="1">
          <a:blip r:embed="rId3"/>
          <a:stretch>
            <a:fillRect/>
          </a:stretch>
        </p:blipFill>
        <p:spPr>
          <a:xfrm>
            <a:off x="479297" y="1976628"/>
            <a:ext cx="5616703" cy="4476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000">
        <hp:hncExtTransition type="scalerotate" attr="SubType=clockwise"/>
      </p:transition>
    </mc:Choice>
    <mc:Fallback>
      <p:transition xmlns:mc="http://schemas.openxmlformats.org/markup-compatibility/2006" xmlns:hp="http://schemas.haansoft.com/office/presentation/8.0" spd="med" mc:Ignorable="hp" hp:hslDur="1000"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609598" y="294872"/>
            <a:ext cx="10793926" cy="66305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000">
        <hp:hncExtTransition type="scalerotate" attr="SubType=clockwise"/>
      </p:transition>
    </mc:Choice>
    <mc:Fallback>
      <p:transition xmlns:mc="http://schemas.openxmlformats.org/markup-compatibility/2006" xmlns:hp="http://schemas.haansoft.com/office/presentation/8.0" spd="med" mc:Ignorable="hp" hp:hslDur="1000"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609600" y="0"/>
            <a:ext cx="10972799" cy="2231984"/>
          </a:xfrm>
        </p:spPr>
        <p:style>
          <a:lnRef idx="2">
            <a:schemeClr val="l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altLang="ru-RU">
                <a:solidFill>
                  <a:schemeClr val="accent2"/>
                </a:solidFill>
              </a:rPr>
              <a:t>Nun beginnt die Sekundarstufe I.</a:t>
            </a:r>
            <a:br>
              <a:rPr lang="en-US" altLang="ru-RU">
                <a:solidFill>
                  <a:schemeClr val="accent2"/>
                </a:solidFill>
              </a:rPr>
            </a:br>
            <a:r>
              <a:rPr lang="en-US" altLang="ru-RU">
                <a:solidFill>
                  <a:schemeClr val="accent2"/>
                </a:solidFill>
              </a:rPr>
              <a:t>Die Hauptschule umfasst die klasse 5 bis 10. </a:t>
            </a:r>
            <a:br>
              <a:rPr lang="en-US" altLang="ru-RU">
                <a:solidFill>
                  <a:schemeClr val="accent2"/>
                </a:solidFill>
              </a:rPr>
            </a:br>
            <a:r>
              <a:rPr lang="en-US" altLang="ru-RU">
                <a:solidFill>
                  <a:schemeClr val="accent2"/>
                </a:solidFill>
              </a:rPr>
              <a:t>Nach dieser Schule können die Jugendlichen in einer Berufsschule lernen.</a:t>
            </a:r>
            <a:endParaRPr lang="en-US" altLang="ru-RU">
              <a:solidFill>
                <a:schemeClr val="accent2"/>
              </a:solidFill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919478" y="2420874"/>
            <a:ext cx="7200900" cy="443712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000">
        <hp:hncExtTransition type="scalerotate" attr="SubType=clockwise"/>
      </p:transition>
    </mc:Choice>
    <mc:Fallback>
      <p:transition xmlns:mc="http://schemas.openxmlformats.org/markup-compatibility/2006" xmlns:hp="http://schemas.haansoft.com/office/presentation/8.0" spd="med" mc:Ignorable="hp" hp:hslDur="1000"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609599" y="0"/>
            <a:ext cx="10972799" cy="1844801"/>
          </a:xfrm>
        </p:spPr>
        <p:style>
          <a:lnRef idx="2">
            <a:schemeClr val="l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altLang="ru-RU">
                <a:solidFill>
                  <a:schemeClr val="accent2"/>
                </a:solidFill>
              </a:rPr>
              <a:t>Die Realschule umfasst die Klassen 5 bis 10.</a:t>
            </a:r>
            <a:br>
              <a:rPr lang="en-US" altLang="ru-RU">
                <a:solidFill>
                  <a:schemeClr val="accent2"/>
                </a:solidFill>
              </a:rPr>
            </a:br>
            <a:r>
              <a:rPr lang="en-US" altLang="ru-RU">
                <a:solidFill>
                  <a:schemeClr val="accent2"/>
                </a:solidFill>
              </a:rPr>
              <a:t>Nash der Realshule kann man einen Beruf erlernen. </a:t>
            </a:r>
            <a:endParaRPr lang="en-US" altLang="ru-RU">
              <a:solidFill>
                <a:schemeClr val="accent2"/>
              </a:solidFill>
            </a:endParaRPr>
          </a:p>
        </p:txBody>
      </p:sp>
      <p:pic>
        <p:nvPicPr>
          <p:cNvPr id="5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1919478" y="2002536"/>
            <a:ext cx="7416927" cy="48554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000">
        <hp:hncExtTransition type="scalerotate" attr="SubType=clockwise"/>
      </p:transition>
    </mc:Choice>
    <mc:Fallback>
      <p:transition xmlns:mc="http://schemas.openxmlformats.org/markup-compatibility/2006" xmlns:hp="http://schemas.haansoft.com/office/presentation/8.0" spd="med" mc:Ignorable="hp" hp:hslDur="1000"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>
          <a:xfrm>
            <a:off x="335280" y="0"/>
            <a:ext cx="11521440" cy="1988819"/>
          </a:xfrm>
        </p:spPr>
        <p:style>
          <a:lnRef idx="2">
            <a:schemeClr val="l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>
              <a:defRPr/>
            </a:pPr>
            <a:r>
              <a:rPr lang="en-US" altLang="ru-RU">
                <a:solidFill>
                  <a:schemeClr val="accent2"/>
                </a:solidFill>
              </a:rPr>
              <a:t>Das Gymasium.</a:t>
            </a:r>
            <a:br>
              <a:rPr lang="en-US" altLang="ru-RU">
                <a:solidFill>
                  <a:schemeClr val="accent2"/>
                </a:solidFill>
              </a:rPr>
            </a:br>
            <a:r>
              <a:rPr lang="en-US" altLang="ru-RU">
                <a:solidFill>
                  <a:schemeClr val="accent2"/>
                </a:solidFill>
              </a:rPr>
              <a:t>Am End der Klasse 13 machen die Kinder das Abitur.</a:t>
            </a:r>
            <a:br>
              <a:rPr lang="en-US" altLang="ru-RU">
                <a:solidFill>
                  <a:schemeClr val="accent2"/>
                </a:solidFill>
              </a:rPr>
            </a:br>
            <a:r>
              <a:rPr lang="en-US" altLang="ru-RU">
                <a:solidFill>
                  <a:schemeClr val="accent2"/>
                </a:solidFill>
              </a:rPr>
              <a:t>Nach dem Abitur kann man auf eine Hochschule gehen. </a:t>
            </a:r>
            <a:br>
              <a:rPr lang="en-US" altLang="ru-RU">
                <a:solidFill>
                  <a:schemeClr val="accent2"/>
                </a:solidFill>
              </a:rPr>
            </a:br>
            <a:endParaRPr lang="en-US" altLang="ru-RU">
              <a:solidFill>
                <a:schemeClr val="accent2"/>
              </a:solidFill>
            </a:endParaRPr>
          </a:p>
        </p:txBody>
      </p:sp>
      <p:pic>
        <p:nvPicPr>
          <p:cNvPr id="4" name="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2423541" y="2177415"/>
            <a:ext cx="6840855" cy="468058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000">
        <hp:hncExtTransition type="scalerotate" attr="SubType=clockwise"/>
      </p:transition>
    </mc:Choice>
    <mc:Fallback>
      <p:transition xmlns:mc="http://schemas.openxmlformats.org/markup-compatibility/2006" xmlns:hp="http://schemas.haansoft.com/office/presentation/8.0" spd="med" mc:Ignorable="hp" hp:hslDur="1000"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"/>
          <p:cNvSpPr>
            <a:spLocks noGrp="1"/>
          </p:cNvSpPr>
          <p:nvPr>
            <p:ph type="title" idx="0"/>
          </p:nvPr>
        </p:nvSpPr>
        <p:spPr/>
        <p:txBody>
          <a:bodyPr/>
          <a:lstStyle/>
          <a:p>
            <a:pPr>
              <a:defRPr/>
            </a:pPr>
            <a:r>
              <a:rPr lang="ru-RU" altLang="en-US"/>
              <a:t/>
            </a:r>
            <a:endParaRPr lang="ru-RU" altLang="en-US"/>
          </a:p>
        </p:txBody>
      </p:sp>
      <p:pic>
        <p:nvPicPr>
          <p:cNvPr id="3" name="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tretch>
            <a:fillRect/>
          </a:stretch>
        </p:blipFill>
        <p:spPr>
          <a:xfrm>
            <a:off x="191260" y="188890"/>
            <a:ext cx="11809478" cy="64805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hp="http://schemas.haansoft.com/office/presentation/8.0" Requires="hp">
      <p:transition xmlns:mc="http://schemas.openxmlformats.org/markup-compatibility/2006" xmlns:hp="http://schemas.haansoft.com/office/presentation/8.0" spd="med" mc:Ignorable="hp" hp:hslDur="1000">
        <hp:hncExtTransition type="scalerotate" attr="SubType=clockwise"/>
      </p:transition>
    </mc:Choice>
    <mc:Fallback>
      <p:transition xmlns:mc="http://schemas.openxmlformats.org/markup-compatibility/2006" xmlns:hp="http://schemas.haansoft.com/office/presentation/8.0" spd="med" mc:Ignorable="hp" hp:hslDur="1000">
        <p:newsflash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name="Прямая линия">
  <a:themeElements>
    <a:clrScheme name="Прямая линия">
      <a:dk1>
        <a:srgbClr val="242424"/>
      </a:dk1>
      <a:lt1>
        <a:srgbClr val="ffffff"/>
      </a:lt1>
      <a:dk2>
        <a:srgbClr val="352b33"/>
      </a:dk2>
      <a:lt2>
        <a:srgbClr val="d6ccd4"/>
      </a:lt2>
      <a:accent1>
        <a:srgbClr val="846d7f"/>
      </a:accent1>
      <a:accent2>
        <a:srgbClr val="dc947e"/>
      </a:accent2>
      <a:accent3>
        <a:srgbClr val="d47a5e"/>
      </a:accent3>
      <a:accent4>
        <a:srgbClr val="e6cba0"/>
      </a:accent4>
      <a:accent5>
        <a:srgbClr val="cf9c49"/>
      </a:accent5>
      <a:accent6>
        <a:srgbClr val="ded97c"/>
      </a:accent6>
      <a:hlink>
        <a:srgbClr val="ffffff"/>
      </a:hlink>
      <a:folHlink>
        <a:srgbClr val="783f50"/>
      </a:folHlink>
    </a:clrScheme>
    <a:fontScheme name="Прямая линия">
      <a:majorFont>
        <a:latin typeface="Arial"/>
        <a:ea typeface=""/>
        <a:cs typeface=""/>
        <a:font script="Jpan" typeface="MS PGothic"/>
        <a:font script="Hang" typeface="Haan Somang B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Tahoma"/>
        <a:ea typeface=""/>
        <a:cs typeface=""/>
        <a:font script="Jpan" typeface="MS PGothic"/>
        <a:font script="Hang" typeface="HCR Dotum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рямая лини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150000"/>
              </a:schemeClr>
            </a:gs>
            <a:gs pos="100000">
              <a:schemeClr val="phClr">
                <a:shade val="20000"/>
                <a:satMod val="15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100000">
              <a:schemeClr val="phClr">
                <a:shade val="30000"/>
                <a:satMod val="15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>HP Inc.</ep:Company>
  <ep:Words>86</ep:Words>
  <ep:PresentationFormat>Экран (4:3)</ep:PresentationFormat>
  <ep:Paragraphs>6</ep:Paragraphs>
  <ep:Slides>8</ep:Slides>
  <ep:Notes>0</ep:Notes>
  <ep:TotalTime>0</ep:TotalTime>
  <ep:HiddenSlides>0</ep:HiddenSlides>
  <ep:MMClips>0</ep:MMClips>
  <ep:HeadingPairs>
    <vt:vector size="4" baseType="variant">
      <vt:variant>
        <vt:lpstr>Тема</vt:lpstr>
      </vt:variant>
      <vt:variant>
        <vt:i4>1</vt:i4>
      </vt:variant>
      <vt:variant>
        <vt:lpstr>Заголовок слайда</vt:lpstr>
      </vt:variant>
      <vt:variant>
        <vt:i4>8</vt:i4>
      </vt:variant>
    </vt:vector>
  </ep:HeadingPairs>
  <ep:TitlesOfParts>
    <vt:vector size="9" baseType="lpstr">
      <vt:lpstr>Прямая линия</vt:lpstr>
      <vt:lpstr>Die Schule in Deutchland.</vt:lpstr>
      <vt:lpstr>Das Schulsystem hat drei Stufen : die Primarstufe, die Sekundarstufe I und die Sekundarstufe II.</vt:lpstr>
      <vt:lpstr>In der Grundschule lernen die Kinder lesen, schreiben,  rechnen.</vt:lpstr>
      <vt:lpstr>Слайд 4</vt:lpstr>
      <vt:lpstr>Nun beginnt die Sekundarstufe I. Die Hauptschule umfasst die klasse 5 bis 10.  Nach dieser Schule können die Jugendlichen in einer Berufsschule lernen.</vt:lpstr>
      <vt:lpstr>Die Realschule umfasst die Klassen 5 bis 10. Nash der Realshule kann man einen Beruf erlernen.</vt:lpstr>
      <vt:lpstr>Das Gymasium. Am End der Klasse 13 machen die Kinder das Abitur. Nach dem Abitur kann man auf eine Hochschule gehen.</vt:lpstr>
      <vt:lpstr>Слайд 8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2017-12-13T13:17:32.016</dcterms:created>
  <dc:creator>Admin</dc:creator>
  <cp:lastModifiedBy>Admin</cp:lastModifiedBy>
  <dcterms:modified xsi:type="dcterms:W3CDTF">2017-12-13T14:28:34.728</dcterms:modified>
  <cp:revision>16</cp:revision>
  <dc:title>Die Schule in Deutch</dc:title>
  <cp:version>0906.0100.01</cp:version>
</cp:coreProperties>
</file>