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644" autoAdjust="0"/>
    <p:restoredTop sz="86424" autoAdjust="0"/>
  </p:normalViewPr>
  <p:slideViewPr>
    <p:cSldViewPr>
      <p:cViewPr varScale="1">
        <p:scale>
          <a:sx n="70" d="100"/>
          <a:sy n="70" d="100"/>
        </p:scale>
        <p:origin x="-20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4" y="3864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274638"/>
            <a:ext cx="7000924" cy="1296987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Мастер-класс «Снежинка из бросового материала»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857224" y="1600200"/>
            <a:ext cx="3500464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Способствовать формированию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навыков о нормах и правилах поведения в природе, вырабатывать потребность в общении с природой.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Развивать творческое воображение и фантазию при использовании бросового материала для изготовления поделок и сувениров.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429257" y="1600200"/>
            <a:ext cx="3071833" cy="452596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Бросовый материал – это всё то, что можно было без жалости выкинуть, а можно и использовать , дав волю безграничной фантазии.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14348" y="500042"/>
            <a:ext cx="8059890" cy="84124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Шаг 1.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Людмила\Desktop\Новая папка\снежинка\DSCN6140.JPG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4357688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800600" y="1428736"/>
            <a:ext cx="4343400" cy="48958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работы понадобится:   белая  сеточка – обёртка для хранения   яблок и груш,  ножницы,  линейка, карандаш, клей «Секунда», белый  картон, белые нитки.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42976" y="457200"/>
            <a:ext cx="7845576" cy="84124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Шаг 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57158" y="1357298"/>
            <a:ext cx="4214842" cy="496728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.Берём в руки одну сеточку, делаем из неё шарик. Затем обматываем нитками сформированный шарик, закрепляем нить клеем. Таких шариков понадобится  по  52 – 60 штук на одну работу. Это зависит от размера задуманной снежинки.</a:t>
            </a:r>
          </a:p>
          <a:p>
            <a:r>
              <a:rPr lang="ru-RU" dirty="0" smtClean="0"/>
              <a:t>Вот такие получатся шарики – звенья нашей снежинки.</a:t>
            </a:r>
          </a:p>
          <a:p>
            <a:endParaRPr lang="ru-RU" dirty="0"/>
          </a:p>
        </p:txBody>
      </p:sp>
      <p:pic>
        <p:nvPicPr>
          <p:cNvPr id="5" name="Содержимое 4" descr="C:\Users\Людмила\Desktop\Новая папка\снежинка\DSCN6135.JPG"/>
          <p:cNvPicPr>
            <a:picLocks noGrp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3438" y="1142984"/>
            <a:ext cx="428628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42910" y="457200"/>
            <a:ext cx="8345642" cy="84124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Шаг</a:t>
            </a:r>
            <a:r>
              <a:rPr lang="ru-RU" b="1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Людмила\Desktop\Новая папка\снежинка\DSCN6136.JPG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428625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800600" y="1357298"/>
            <a:ext cx="4343400" cy="4967302"/>
          </a:xfrm>
        </p:spPr>
        <p:txBody>
          <a:bodyPr>
            <a:norm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Нарезаем картон полосками шириной 1 см и длиной  25 см. На одну  снежинку понадобится  16 полосок – на одну сторону 8 шт. и на другую - 8. Снежинка может быть и из  8 картонных  полосок, но она не будет такой прочной. 8 полос  склеиваем  в центре.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41375"/>
          </a:xfrm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Получится вот так.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Людмила\Desktop\Новая папка\снежинка\DSCN6137.JPG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428736"/>
            <a:ext cx="45720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714356"/>
            <a:ext cx="8229600" cy="12858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Шаг 4.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ПРИКЛЕИВАЕМ ПОЛУЧИВШИЕСЯ ШАРИКИ НА ПОЛОСКИ.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7" descr="C:\Users\Людмила\Desktop\Новая папка\снежинка\DSCN6138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2214554"/>
            <a:ext cx="392909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7" descr="C:\Users\Людмила\Desktop\Новая папка\снежинка\DSCN6139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72066" y="2214554"/>
            <a:ext cx="378621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Шаг 5.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C:\Users\Людмила\Desktop\Новая папка\снежинка\DSCN6141.JPG"/>
          <p:cNvPicPr>
            <a:picLocks noGrp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57224" y="1857364"/>
            <a:ext cx="407196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4800600" y="1600200"/>
            <a:ext cx="4343400" cy="4724400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Работу переворачиваем и начинаем склеивать таким же образом вторую сторону.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C:\Users\Людмила\Desktop\Новая папка\снежинка\DSCN6143.JPG"/>
          <p:cNvPicPr>
            <a:picLocks noGrp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3042" y="2071678"/>
            <a:ext cx="58578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55638" y="1071563"/>
            <a:ext cx="8488362" cy="85725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Вот такая красота у нас получилась  для оформления зала.  И дёшево и  красиво, Не правда ли?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C:\Users\Людмила\Desktop\Новая папка\снежинка\IMG_20190117_112850.jpg"/>
          <p:cNvPicPr>
            <a:picLocks noGrp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1990441" y="152643"/>
            <a:ext cx="5085704" cy="6494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</TotalTime>
  <Words>249</Words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    Мастер-класс «Снежинка из бросового материала» </vt:lpstr>
      <vt:lpstr>Шаг 1.</vt:lpstr>
      <vt:lpstr>Шаг 2</vt:lpstr>
      <vt:lpstr>Шаг 3</vt:lpstr>
      <vt:lpstr>       Получится вот так.</vt:lpstr>
      <vt:lpstr>Шаг 4. ПРИКЛЕИВАЕМ ПОЛУЧИВШИЕСЯ ШАРИКИ НА ПОЛОСКИ.</vt:lpstr>
      <vt:lpstr>Шаг 5.</vt:lpstr>
      <vt:lpstr>Вот такая красота у нас получилась  для оформления зала.  И дёшево и  красиво, Не правда ли?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Мастер-класс «Снежинка из бросового материала» </dc:title>
  <dc:creator>людмила</dc:creator>
  <cp:lastModifiedBy>Людмила</cp:lastModifiedBy>
  <cp:revision>6</cp:revision>
  <dcterms:created xsi:type="dcterms:W3CDTF">2019-01-17T09:26:31Z</dcterms:created>
  <dcterms:modified xsi:type="dcterms:W3CDTF">2019-01-17T14:01:47Z</dcterms:modified>
</cp:coreProperties>
</file>