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0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06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094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014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144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792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1660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863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2393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859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1121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862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499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9AA29-A71E-4688-BABE-B46FE7492F36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582DFC-7038-403D-8F83-8303638616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845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49896" y="188640"/>
            <a:ext cx="631844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rgbClr val="C00000"/>
                </a:solidFill>
              </a:rPr>
              <a:t>Словесное творчество старообрядцев и поздних переселенцев </a:t>
            </a:r>
            <a:endParaRPr lang="ru-RU" sz="3600" b="1" i="1" dirty="0" smtClean="0">
              <a:solidFill>
                <a:srgbClr val="C00000"/>
              </a:solidFill>
            </a:endParaRPr>
          </a:p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Уймонской долины.</a:t>
            </a: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Дети.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343" y="3110411"/>
            <a:ext cx="4931945" cy="3558949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723791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349896" y="116632"/>
            <a:ext cx="631844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Пословицы и поговорки </a:t>
            </a: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</a:rPr>
              <a:t>о детях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273984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Дитятко что тесто – как замесишь, так и вырастет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87624" y="2204864"/>
            <a:ext cx="36004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Много бог детей дает, но лишних не посылает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Что </a:t>
            </a:r>
            <a:r>
              <a:rPr lang="ru-RU" sz="2400" b="1" dirty="0" smtClean="0">
                <a:solidFill>
                  <a:srgbClr val="002060"/>
                </a:solidFill>
              </a:rPr>
              <a:t>в детях воспитаешь – на то и в старости обопрешься.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Кто детям потакает, тот в старости слезы проливает.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88840"/>
            <a:ext cx="2869061" cy="4437112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693425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0743" y="4114815"/>
            <a:ext cx="66247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Не наставят отец-мать – научат добры люди.</a:t>
            </a:r>
          </a:p>
          <a:p>
            <a:pPr lvl="0"/>
            <a:endParaRPr lang="ru-RU" sz="12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Добрый пример лучше ста слов.</a:t>
            </a:r>
          </a:p>
          <a:p>
            <a:pPr lvl="0"/>
            <a:endParaRPr lang="ru-RU" sz="12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Не красен день без солнышка, не красна жизнь без малых детушек.</a:t>
            </a:r>
          </a:p>
          <a:p>
            <a:pPr lvl="0"/>
            <a:endParaRPr lang="ru-RU" sz="12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Малое </a:t>
            </a:r>
            <a:r>
              <a:rPr lang="ru-RU" sz="2400" b="1" dirty="0">
                <a:solidFill>
                  <a:srgbClr val="002060"/>
                </a:solidFill>
              </a:rPr>
              <a:t>дитя грудь сосет, а большое – сердце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8421" y="260648"/>
            <a:ext cx="4331811" cy="3724851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354675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31640" y="160338"/>
            <a:ext cx="6624736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Детей воспитать – не кур пересчитать.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Не от еды дитя растет, а от ласки.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Привычка матери – выкройка для дочери.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sz="12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Дом </a:t>
            </a:r>
            <a:r>
              <a:rPr lang="ru-RU" sz="2400" b="1" dirty="0">
                <a:solidFill>
                  <a:srgbClr val="002060"/>
                </a:solidFill>
              </a:rPr>
              <a:t>с детьми – базар, без детей – могила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sz="1200" b="1" dirty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>
                <a:solidFill>
                  <a:srgbClr val="002060"/>
                </a:solidFill>
              </a:rPr>
              <a:t>Не хвались отцом, хвались сыном-молодцом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055" y="2931027"/>
            <a:ext cx="5102241" cy="3666325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213985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kartinkin.net/uploads/posts/2021-01/thumbs/1610902126_6-p-drevnerusskii-fon-9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9" t="1760" r="3849" b="738"/>
          <a:stretch/>
        </p:blipFill>
        <p:spPr>
          <a:xfrm>
            <a:off x="0" y="-479"/>
            <a:ext cx="9144060" cy="6876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73217" y="472604"/>
            <a:ext cx="639762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Один сын – не сын, два сына – </a:t>
            </a:r>
            <a:r>
              <a:rPr lang="ru-RU" sz="2400" b="1" dirty="0" err="1" smtClean="0">
                <a:solidFill>
                  <a:srgbClr val="002060"/>
                </a:solidFill>
              </a:rPr>
              <a:t>полсына</a:t>
            </a:r>
            <a:r>
              <a:rPr lang="ru-RU" sz="2400" b="1" dirty="0" smtClean="0">
                <a:solidFill>
                  <a:srgbClr val="002060"/>
                </a:solidFill>
              </a:rPr>
              <a:t>, три сына – полный сын.</a:t>
            </a:r>
          </a:p>
          <a:p>
            <a:pPr lvl="0"/>
            <a:endParaRPr lang="ru-RU" sz="1200" b="1" dirty="0" smtClean="0">
              <a:solidFill>
                <a:srgbClr val="002060"/>
              </a:solidFill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Старый время не вернет, а млад его теряет.</a:t>
            </a:r>
          </a:p>
          <a:p>
            <a:pPr lvl="0"/>
            <a:endParaRPr lang="ru-RU" sz="1200" b="1" dirty="0" smtClean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Всякий родиться, да не всякий в дело годится.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2" t="1187" r="5734" b="17526"/>
          <a:stretch/>
        </p:blipFill>
        <p:spPr>
          <a:xfrm>
            <a:off x="1763688" y="2924944"/>
            <a:ext cx="5760000" cy="3647321"/>
          </a:xfrm>
          <a:prstGeom prst="rect">
            <a:avLst/>
          </a:prstGeom>
          <a:ln w="31750">
            <a:solidFill>
              <a:schemeClr val="accent6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3269192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175</Words>
  <Application>Microsoft Office PowerPoint</Application>
  <PresentationFormat>Экран (4:3)</PresentationFormat>
  <Paragraphs>32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5</cp:revision>
  <dcterms:created xsi:type="dcterms:W3CDTF">2023-01-30T08:31:51Z</dcterms:created>
  <dcterms:modified xsi:type="dcterms:W3CDTF">2023-01-30T09:42:12Z</dcterms:modified>
</cp:coreProperties>
</file>