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9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1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14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9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6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6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9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5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12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6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4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49896" y="404664"/>
            <a:ext cx="6318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Словесное творчество старообрядцев и поздних переселенцев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Уймонской долины.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Мать </a:t>
            </a:r>
            <a:r>
              <a:rPr lang="ru-RU" sz="3600" b="1" i="1" smtClean="0">
                <a:solidFill>
                  <a:srgbClr val="002060"/>
                </a:solidFill>
              </a:rPr>
              <a:t>и отец.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356992"/>
            <a:ext cx="4433006" cy="3198909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379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49896" y="116632"/>
            <a:ext cx="6318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Пословицы и поговорки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о матери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62" y="1514524"/>
            <a:ext cx="69127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Материнская молитва со дна моря вынимает.</a:t>
            </a:r>
          </a:p>
          <a:p>
            <a:pPr lvl="0"/>
            <a:endParaRPr lang="ru-RU" b="1" dirty="0" smtClean="0">
              <a:solidFill>
                <a:srgbClr val="00206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Без мамоньки родной и цветы не цветут цветно.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0" b="1706"/>
          <a:stretch/>
        </p:blipFill>
        <p:spPr>
          <a:xfrm>
            <a:off x="5004988" y="2853352"/>
            <a:ext cx="2663356" cy="3744000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1259632" y="3212976"/>
            <a:ext cx="36004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За отца отмолишься, а за мать поплатишься.</a:t>
            </a:r>
          </a:p>
          <a:p>
            <a:pPr lvl="0"/>
            <a:endParaRPr lang="ru-RU" b="1" dirty="0" smtClean="0">
              <a:solidFill>
                <a:srgbClr val="002060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Материнский гнев, что весенний снег – много выпадает, да скоро тает.</a:t>
            </a:r>
          </a:p>
          <a:p>
            <a:pPr lvl="0"/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34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03648" y="4737743"/>
            <a:ext cx="6624736" cy="200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Материнская ладонь высоко поднимается, да не больно бьет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Жена </a:t>
            </a:r>
            <a:r>
              <a:rPr lang="ru-RU" sz="2400" b="1" dirty="0" err="1">
                <a:solidFill>
                  <a:srgbClr val="002060"/>
                </a:solidFill>
                <a:ea typeface="Calibri"/>
                <a:cs typeface="Times New Roman"/>
              </a:rPr>
              <a:t>плачёт</a:t>
            </a: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 – роса падёт, сестра </a:t>
            </a:r>
            <a:r>
              <a:rPr lang="ru-RU" sz="2400" b="1" dirty="0" err="1">
                <a:solidFill>
                  <a:srgbClr val="002060"/>
                </a:solidFill>
                <a:ea typeface="Calibri"/>
                <a:cs typeface="Times New Roman"/>
              </a:rPr>
              <a:t>плачёт</a:t>
            </a: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 – ручей течет, а мать </a:t>
            </a:r>
            <a:r>
              <a:rPr lang="ru-RU" sz="2400" b="1" dirty="0" err="1">
                <a:solidFill>
                  <a:srgbClr val="002060"/>
                </a:solidFill>
                <a:ea typeface="Calibri"/>
                <a:cs typeface="Times New Roman"/>
              </a:rPr>
              <a:t>плачёт</a:t>
            </a: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 – река течёт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363" b="7202"/>
          <a:stretch/>
        </p:blipFill>
        <p:spPr>
          <a:xfrm>
            <a:off x="2689504" y="404664"/>
            <a:ext cx="3898719" cy="4198620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5467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560614"/>
            <a:ext cx="6624736" cy="492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Материнская ласка конца-края не знает.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189" y="1256594"/>
            <a:ext cx="3387163" cy="5097350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331640" y="1328602"/>
            <a:ext cx="2952328" cy="5268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Жена для совета, тёща для привета, да нет милей родной матери.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Хороша-то мать – ка </a:t>
            </a:r>
            <a:r>
              <a:rPr lang="ru-RU" sz="2400" b="1" dirty="0" err="1" smtClean="0">
                <a:solidFill>
                  <a:srgbClr val="002060"/>
                </a:solidFill>
                <a:ea typeface="Calibri"/>
                <a:cs typeface="Times New Roman"/>
              </a:rPr>
              <a:t>журавушка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, а плоха-то мать – как кукушка: улетит и не воротится.</a:t>
            </a:r>
            <a:endParaRPr lang="ru-RU" sz="2400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050" b="1" dirty="0" smtClean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139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19672" y="1196752"/>
            <a:ext cx="6397625" cy="1801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Отец до детей, как Бог до людей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В </a:t>
            </a:r>
            <a:r>
              <a:rPr lang="ru-RU" sz="2400" b="1" dirty="0" err="1">
                <a:solidFill>
                  <a:srgbClr val="002060"/>
                </a:solidFill>
                <a:ea typeface="Calibri"/>
                <a:cs typeface="Times New Roman"/>
              </a:rPr>
              <a:t>тятькином</a:t>
            </a: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 доме и полынь сладка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b="1" dirty="0">
                <a:solidFill>
                  <a:srgbClr val="002060"/>
                </a:solidFill>
                <a:ea typeface="Calibri"/>
                <a:cs typeface="Times New Roman"/>
              </a:rPr>
              <a:t>Отец рыбак – и дети в воду смотрят</a:t>
            </a:r>
            <a:r>
              <a:rPr lang="ru-RU" sz="2400" b="1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2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9896" y="116632"/>
            <a:ext cx="6318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Пословицы и поговорки </a:t>
            </a:r>
          </a:p>
          <a:p>
            <a:pPr algn="ctr"/>
            <a:r>
              <a:rPr lang="ru-RU" sz="3200" b="1" i="1" dirty="0">
                <a:solidFill>
                  <a:srgbClr val="C00000"/>
                </a:solidFill>
              </a:rPr>
              <a:t>о</a:t>
            </a:r>
            <a:r>
              <a:rPr lang="ru-RU" sz="3200" b="1" i="1" dirty="0" smtClean="0">
                <a:solidFill>
                  <a:srgbClr val="C00000"/>
                </a:solidFill>
              </a:rPr>
              <a:t>б отце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3" b="4655"/>
          <a:stretch/>
        </p:blipFill>
        <p:spPr>
          <a:xfrm>
            <a:off x="2445313" y="3140968"/>
            <a:ext cx="4574959" cy="3492016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26919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154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2023-01-30T08:31:51Z</dcterms:created>
  <dcterms:modified xsi:type="dcterms:W3CDTF">2023-01-30T09:42:27Z</dcterms:modified>
</cp:coreProperties>
</file>