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2" r:id="rId5"/>
    <p:sldId id="265" r:id="rId6"/>
    <p:sldId id="266" r:id="rId7"/>
    <p:sldId id="268" r:id="rId8"/>
    <p:sldId id="272" r:id="rId9"/>
    <p:sldId id="260" r:id="rId10"/>
    <p:sldId id="280" r:id="rId11"/>
    <p:sldId id="281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7" d="100"/>
          <a:sy n="77" d="100"/>
        </p:scale>
        <p:origin x="-1541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468577-D84C-48BD-9A27-B6CFFE9C4B51}" type="datetimeFigureOut">
              <a:rPr lang="ru-RU" smtClean="0"/>
              <a:pPr/>
              <a:t>30.01.2023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79EA15-310A-4456-8FEE-DC667D681E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468577-D84C-48BD-9A27-B6CFFE9C4B51}" type="datetimeFigureOut">
              <a:rPr lang="ru-RU" smtClean="0"/>
              <a:pPr/>
              <a:t>30.01.2023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79EA15-310A-4456-8FEE-DC667D681E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468577-D84C-48BD-9A27-B6CFFE9C4B51}" type="datetimeFigureOut">
              <a:rPr lang="ru-RU" smtClean="0"/>
              <a:pPr/>
              <a:t>30.01.2023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79EA15-310A-4456-8FEE-DC667D681E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468577-D84C-48BD-9A27-B6CFFE9C4B51}" type="datetimeFigureOut">
              <a:rPr lang="ru-RU" smtClean="0"/>
              <a:pPr/>
              <a:t>30.01.2023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79EA15-310A-4456-8FEE-DC667D681E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468577-D84C-48BD-9A27-B6CFFE9C4B51}" type="datetimeFigureOut">
              <a:rPr lang="ru-RU" smtClean="0"/>
              <a:pPr/>
              <a:t>30.01.2023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79EA15-310A-4456-8FEE-DC667D681E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468577-D84C-48BD-9A27-B6CFFE9C4B51}" type="datetimeFigureOut">
              <a:rPr lang="ru-RU" smtClean="0"/>
              <a:pPr/>
              <a:t>30.01.2023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79EA15-310A-4456-8FEE-DC667D681E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468577-D84C-48BD-9A27-B6CFFE9C4B51}" type="datetimeFigureOut">
              <a:rPr lang="ru-RU" smtClean="0"/>
              <a:pPr/>
              <a:t>30.01.2023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79EA15-310A-4456-8FEE-DC667D681E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468577-D84C-48BD-9A27-B6CFFE9C4B51}" type="datetimeFigureOut">
              <a:rPr lang="ru-RU" smtClean="0"/>
              <a:pPr/>
              <a:t>30.01.2023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79EA15-310A-4456-8FEE-DC667D681E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468577-D84C-48BD-9A27-B6CFFE9C4B51}" type="datetimeFigureOut">
              <a:rPr lang="ru-RU" smtClean="0"/>
              <a:pPr/>
              <a:t>30.01.2023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79EA15-310A-4456-8FEE-DC667D681E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468577-D84C-48BD-9A27-B6CFFE9C4B51}" type="datetimeFigureOut">
              <a:rPr lang="ru-RU" smtClean="0"/>
              <a:pPr/>
              <a:t>30.01.2023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79EA15-310A-4456-8FEE-DC667D681E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468577-D84C-48BD-9A27-B6CFFE9C4B51}" type="datetimeFigureOut">
              <a:rPr lang="ru-RU" smtClean="0"/>
              <a:pPr/>
              <a:t>30.01.2023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79EA15-310A-4456-8FEE-DC667D681E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468577-D84C-48BD-9A27-B6CFFE9C4B51}" type="datetimeFigureOut">
              <a:rPr lang="ru-RU" smtClean="0"/>
              <a:pPr/>
              <a:t>30.01.2023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79EA15-310A-4456-8FEE-DC667D681E6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https://catherineasquithgallery.com/uploads/posts/2021-02/1613658383_95-p-fon-dlya-prezentatsii-deti-v-detskom-sadu-100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1124744"/>
            <a:ext cx="7772400" cy="1902073"/>
          </a:xfrm>
        </p:spPr>
        <p:txBody>
          <a:bodyPr>
            <a:normAutofit fontScale="90000"/>
          </a:bodyPr>
          <a:lstStyle/>
          <a:p>
            <a:r>
              <a:rPr lang="ru-RU" sz="4000" dirty="0" smtClean="0">
                <a:solidFill>
                  <a:srgbClr val="C00000"/>
                </a:solidFill>
                <a:latin typeface="Arial Black" pitchFamily="34" charset="0"/>
              </a:rPr>
              <a:t>Игры для развития логического мышления.</a:t>
            </a:r>
            <a:br>
              <a:rPr lang="ru-RU" sz="4000" dirty="0" smtClean="0">
                <a:solidFill>
                  <a:srgbClr val="C00000"/>
                </a:solidFill>
                <a:latin typeface="Arial Black" pitchFamily="34" charset="0"/>
              </a:rPr>
            </a:br>
            <a:r>
              <a:rPr lang="ru-RU" sz="4000" dirty="0" smtClean="0">
                <a:solidFill>
                  <a:srgbClr val="C00000"/>
                </a:solidFill>
                <a:latin typeface="Arial Black" pitchFamily="34" charset="0"/>
              </a:rPr>
              <a:t>Старшая группа «Звездочки».</a:t>
            </a:r>
            <a:endParaRPr lang="ru-RU" sz="4000" b="1" dirty="0">
              <a:solidFill>
                <a:srgbClr val="C00000"/>
              </a:solidFill>
              <a:latin typeface="Arial Black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403648" y="3068960"/>
            <a:ext cx="662473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Выполнила: Тюлюш Х.Б.</a:t>
            </a:r>
          </a:p>
          <a:p>
            <a:pPr algn="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Педагог-психолог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700" b="1" dirty="0" smtClean="0">
                <a:latin typeface="Arial" pitchFamily="34" charset="0"/>
                <a:cs typeface="Arial" pitchFamily="34" charset="0"/>
              </a:rPr>
              <a:t>Задание для ребенка</a:t>
            </a:r>
            <a:r>
              <a:rPr lang="ru-RU" sz="2700" dirty="0" smtClean="0">
                <a:latin typeface="Arial" pitchFamily="34" charset="0"/>
                <a:cs typeface="Arial" pitchFamily="34" charset="0"/>
              </a:rPr>
              <a:t>: покажи и назови, кто где живет. </a:t>
            </a:r>
            <a:br>
              <a:rPr lang="ru-RU" sz="2700" dirty="0" smtClean="0">
                <a:latin typeface="Arial" pitchFamily="34" charset="0"/>
                <a:cs typeface="Arial" pitchFamily="34" charset="0"/>
              </a:rPr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38914" name="Picture 2" descr="17 занятие для ребенка 3-4 лет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83568" y="1052736"/>
            <a:ext cx="7488832" cy="520635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логика6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331640" y="404664"/>
            <a:ext cx="5832648" cy="525658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8" name="Picture 4" descr="логика5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907704" y="332656"/>
            <a:ext cx="6048672" cy="5400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Related image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907704" y="305850"/>
            <a:ext cx="5040560" cy="634259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dirty="0" smtClean="0"/>
              <a:t>Подбери пару. Каким транспортом управляет тот или иной водитель?</a:t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/>
          </a:p>
        </p:txBody>
      </p:sp>
      <p:pic>
        <p:nvPicPr>
          <p:cNvPr id="22530" name="Picture 2" descr="2 занятие для ребенка 4 лет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899592" y="1268760"/>
            <a:ext cx="7488832" cy="440320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Какие из этих животных живут в деревне?</a:t>
            </a:r>
            <a:endParaRPr lang="ru-RU" sz="2800" dirty="0"/>
          </a:p>
        </p:txBody>
      </p:sp>
      <p:pic>
        <p:nvPicPr>
          <p:cNvPr id="23554" name="Picture 2" descr="http://bebiklad.ru/wp-content/uploads/4-zanyatie-dlya-rebenka-4-let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043608" y="1412776"/>
            <a:ext cx="6408712" cy="52547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000" dirty="0" smtClean="0">
                <a:latin typeface="Arial" pitchFamily="34" charset="0"/>
                <a:cs typeface="Arial" pitchFamily="34" charset="0"/>
              </a:rPr>
              <a:t>Кто из животных где живет, что любит кушать,  какого цвета шкурка, кто больше? А как называются «ноги» волка (лапы)? А нос слона (хобот)? У какого животного самая большая шея, уши, зубы?</a:t>
            </a:r>
            <a:br>
              <a:rPr lang="ru-RU" sz="2000" dirty="0" smtClean="0">
                <a:latin typeface="Arial" pitchFamily="34" charset="0"/>
                <a:cs typeface="Arial" pitchFamily="34" charset="0"/>
              </a:rPr>
            </a:br>
            <a:r>
              <a:rPr lang="ru-RU" sz="20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2000" dirty="0" smtClean="0">
                <a:latin typeface="Arial" pitchFamily="34" charset="0"/>
                <a:cs typeface="Arial" pitchFamily="34" charset="0"/>
              </a:rPr>
            </a:br>
            <a:endParaRPr lang="ru-RU" sz="20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25602" name="Picture 2" descr="6 занятие для ребенка 4 лет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899592" y="1268760"/>
            <a:ext cx="7704856" cy="482453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1600" dirty="0" smtClean="0">
                <a:latin typeface="Arial" pitchFamily="34" charset="0"/>
                <a:cs typeface="Arial" pitchFamily="34" charset="0"/>
              </a:rPr>
              <a:t>Покажи, где на картинке нарисована одежда. А теперь посмотри что общего у оставшихся предметов? Ребенок должен не просто показать предметы из одной группы, но и назвать эту группу (мебель, посуда, транспорт).</a:t>
            </a:r>
            <a:br>
              <a:rPr lang="ru-RU" sz="1600" dirty="0" smtClean="0">
                <a:latin typeface="Arial" pitchFamily="34" charset="0"/>
                <a:cs typeface="Arial" pitchFamily="34" charset="0"/>
              </a:rPr>
            </a:br>
            <a:r>
              <a:rPr lang="ru-RU" sz="16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1600" dirty="0" smtClean="0">
                <a:latin typeface="Arial" pitchFamily="34" charset="0"/>
                <a:cs typeface="Arial" pitchFamily="34" charset="0"/>
              </a:rPr>
            </a:br>
            <a:endParaRPr lang="ru-RU" sz="16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29698" name="Picture 2" descr="9 занятие для ребенка 3-4 лет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115616" y="1340768"/>
            <a:ext cx="6696744" cy="531304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Кто где живет</a:t>
            </a:r>
            <a:endParaRPr lang="ru-RU" dirty="0"/>
          </a:p>
        </p:txBody>
      </p:sp>
      <p:pic>
        <p:nvPicPr>
          <p:cNvPr id="18434" name="Picture 2" descr="Кто где живет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475656" y="1268760"/>
            <a:ext cx="5976664" cy="482453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84</TotalTime>
  <Words>95</Words>
  <Application>Microsoft Office PowerPoint</Application>
  <PresentationFormat>Экран (4:3)</PresentationFormat>
  <Paragraphs>10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Игры для развития логического мышления. Старшая группа «Звездочки».</vt:lpstr>
      <vt:lpstr>Слайд 2</vt:lpstr>
      <vt:lpstr>Слайд 3</vt:lpstr>
      <vt:lpstr>Слайд 4</vt:lpstr>
      <vt:lpstr>Подбери пару. Каким транспортом управляет тот или иной водитель?  </vt:lpstr>
      <vt:lpstr>Какие из этих животных живут в деревне?</vt:lpstr>
      <vt:lpstr>Кто из животных где живет, что любит кушать,  какого цвета шкурка, кто больше? А как называются «ноги» волка (лапы)? А нос слона (хобот)? У какого животного самая большая шея, уши, зубы?  </vt:lpstr>
      <vt:lpstr>Покажи, где на картинке нарисована одежда. А теперь посмотри что общего у оставшихся предметов? Ребенок должен не просто показать предметы из одной группы, но и назвать эту группу (мебель, посуда, транспорт).  </vt:lpstr>
      <vt:lpstr>Кто где живет</vt:lpstr>
      <vt:lpstr>Задание для ребенка: покажи и назови, кто где живет.   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Логические  упражнения</dc:title>
  <dc:creator>наталья</dc:creator>
  <cp:lastModifiedBy>User</cp:lastModifiedBy>
  <cp:revision>14</cp:revision>
  <dcterms:created xsi:type="dcterms:W3CDTF">2017-01-10T20:32:12Z</dcterms:created>
  <dcterms:modified xsi:type="dcterms:W3CDTF">2023-01-30T02:26:14Z</dcterms:modified>
</cp:coreProperties>
</file>