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Научная викторина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731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200" b="1" dirty="0" smtClean="0"/>
              <a:t>     Жизнь возникла путем самозарождения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Верю/не верю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55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        Безъядерные клетки – исходная форма для всех живых существ на Земле</a:t>
            </a:r>
            <a:r>
              <a:rPr lang="ru-RU" sz="3200" b="1" dirty="0" smtClean="0"/>
              <a:t>.</a:t>
            </a:r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endParaRPr lang="ru-RU" sz="3200" b="1" dirty="0" smtClean="0"/>
          </a:p>
          <a:p>
            <a:pPr algn="ctr">
              <a:buNone/>
            </a:pPr>
            <a:r>
              <a:rPr lang="ru-RU" sz="3200" dirty="0" smtClean="0"/>
              <a:t>Верю/не верю</a:t>
            </a:r>
          </a:p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200" b="1" dirty="0" smtClean="0"/>
              <a:t>Жизнь существовала всегда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lvl="0" indent="0" algn="ctr">
              <a:buNone/>
            </a:pPr>
            <a:r>
              <a:rPr lang="ru-RU" dirty="0"/>
              <a:t>Верю/не верю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48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b="1" dirty="0" smtClean="0"/>
              <a:t>Способ питания  первых живых организмов -гетеротрофный.</a:t>
            </a:r>
            <a:endParaRPr lang="ru-RU" sz="3200" b="1" dirty="0"/>
          </a:p>
          <a:p>
            <a:endParaRPr lang="ru-RU" dirty="0" smtClean="0"/>
          </a:p>
          <a:p>
            <a:endParaRPr lang="ru-RU" dirty="0"/>
          </a:p>
          <a:p>
            <a:pPr marL="0" lvl="0" indent="0" algn="ctr">
              <a:buNone/>
            </a:pPr>
            <a:r>
              <a:rPr lang="ru-RU" dirty="0"/>
              <a:t>Верю/не верю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89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Стэнли Миллер в 1953 году воссоздал в эксперименте условия древней Земли и подтвердил возникновение белковых тел из растворов органических соединений.</a:t>
            </a:r>
          </a:p>
          <a:p>
            <a:pPr lvl="0" algn="ctr">
              <a:buNone/>
            </a:pPr>
            <a:endParaRPr lang="ru-RU" sz="3200" b="1" smtClean="0"/>
          </a:p>
          <a:p>
            <a:pPr lvl="0" algn="ctr">
              <a:buNone/>
            </a:pPr>
            <a:r>
              <a:rPr lang="ru-RU" sz="3200" b="1" smtClean="0"/>
              <a:t> </a:t>
            </a:r>
            <a:r>
              <a:rPr lang="ru-RU" sz="3200" smtClean="0"/>
              <a:t>Верю/не верю</a:t>
            </a:r>
          </a:p>
          <a:p>
            <a:pPr algn="ctr">
              <a:buNone/>
            </a:pP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3200" b="1" dirty="0"/>
          </a:p>
          <a:p>
            <a:pPr marL="0" lvl="0" indent="0" algn="ctr">
              <a:buNone/>
            </a:pPr>
            <a:endParaRPr lang="ru-RU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31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278</TotalTime>
  <Words>61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Научная викторина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Работа</cp:lastModifiedBy>
  <cp:revision>12</cp:revision>
  <dcterms:created xsi:type="dcterms:W3CDTF">2022-03-05T12:18:03Z</dcterms:created>
  <dcterms:modified xsi:type="dcterms:W3CDTF">2022-11-25T02:29:16Z</dcterms:modified>
</cp:coreProperties>
</file>