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D3AADA-A937-4DAD-B576-2AE630D45482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1DD780-0A94-4E6A-B484-62EFE848A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016" y="692696"/>
            <a:ext cx="8856984" cy="2376264"/>
          </a:xfrm>
        </p:spPr>
        <p:txBody>
          <a:bodyPr/>
          <a:lstStyle/>
          <a:p>
            <a:pPr marL="182880" indent="0">
              <a:buNone/>
            </a:pPr>
            <a:r>
              <a:rPr lang="de-DE" i="1" u="sng" dirty="0"/>
              <a:t>O</a:t>
            </a:r>
            <a:r>
              <a:rPr lang="de-DE" i="1" u="sng" dirty="0" smtClean="0"/>
              <a:t>stern ist ein religiöses </a:t>
            </a:r>
            <a:r>
              <a:rPr lang="de-DE" i="1" u="sng" dirty="0" smtClean="0"/>
              <a:t>Fest</a:t>
            </a:r>
            <a:endParaRPr lang="ru-RU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96" y="2708920"/>
            <a:ext cx="6667500" cy="3752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9371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88640"/>
            <a:ext cx="7704856" cy="25922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3200" i="1" u="sng" dirty="0"/>
              <a:t> Das Wort "Ostern" stammt aus den uralten Zeiten. Es war die germanische Frühlingsgöttin </a:t>
            </a:r>
            <a:r>
              <a:rPr lang="de-DE" sz="3200" i="1" u="sng" dirty="0" err="1" smtClean="0"/>
              <a:t>Ostara</a:t>
            </a:r>
            <a:r>
              <a:rPr lang="ru-RU" sz="3200" i="1" u="sng" dirty="0" smtClean="0"/>
              <a:t>.</a:t>
            </a:r>
            <a:r>
              <a:rPr lang="de-DE" sz="3200" i="1" u="sng" dirty="0"/>
              <a:t> So hat man die aufsteigende Sonne genannt.</a:t>
            </a:r>
            <a:endParaRPr lang="ru-RU" sz="3200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57" y="2276872"/>
            <a:ext cx="5415003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487" y="3953208"/>
            <a:ext cx="3312368" cy="29047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2624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7776864" cy="380157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i="1" u="sng" dirty="0"/>
              <a:t>Ostern feiert man im Frühling und immer am Sonntag.</a:t>
            </a:r>
            <a:endParaRPr lang="ru-RU" sz="4000" i="1" u="sng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2071678"/>
            <a:ext cx="7200800" cy="43084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1682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692696"/>
            <a:ext cx="7920880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3600" i="1" u="sng" dirty="0"/>
              <a:t>Ostern ist auch ein Fest der Familie. Man schenkt allen die Ostereier.</a:t>
            </a:r>
            <a:endParaRPr lang="ru-RU" sz="3600" i="1" u="sng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21" y="1988840"/>
            <a:ext cx="6804756" cy="45365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06588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Die</a:t>
            </a:r>
            <a:r>
              <a:rPr lang="en-US" dirty="0"/>
              <a:t> </a:t>
            </a:r>
            <a:r>
              <a:rPr lang="en-US" dirty="0" err="1" smtClean="0"/>
              <a:t>Frühlingsgöttin</a:t>
            </a:r>
            <a:r>
              <a:rPr lang="en-US" dirty="0"/>
              <a:t> </a:t>
            </a:r>
            <a:r>
              <a:rPr lang="en-US" dirty="0" err="1" smtClean="0"/>
              <a:t>heißt</a:t>
            </a:r>
            <a:r>
              <a:rPr lang="en-US" dirty="0" smtClean="0"/>
              <a:t> </a:t>
            </a:r>
            <a:r>
              <a:rPr lang="en-US" dirty="0" err="1" smtClean="0"/>
              <a:t>Ostara</a:t>
            </a:r>
            <a:r>
              <a:rPr lang="ru-RU" dirty="0" smtClean="0"/>
              <a:t>, </a:t>
            </a:r>
            <a:r>
              <a:rPr lang="en-US" dirty="0" smtClean="0"/>
              <a:t>und den </a:t>
            </a:r>
            <a:r>
              <a:rPr lang="en-US" dirty="0" err="1" smtClean="0"/>
              <a:t>Hasen</a:t>
            </a:r>
            <a:r>
              <a:rPr lang="en-US" dirty="0" smtClean="0"/>
              <a:t> </a:t>
            </a:r>
            <a:r>
              <a:rPr lang="en-US" dirty="0" err="1" smtClean="0"/>
              <a:t>sah</a:t>
            </a:r>
            <a:r>
              <a:rPr lang="en-US" dirty="0" smtClean="0"/>
              <a:t> man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Boten</a:t>
            </a:r>
            <a:r>
              <a:rPr lang="en-US" dirty="0"/>
              <a:t> der </a:t>
            </a:r>
            <a:r>
              <a:rPr lang="en-US" dirty="0" err="1" smtClean="0"/>
              <a:t>Frühlingsgöttin</a:t>
            </a:r>
            <a:r>
              <a:rPr lang="en-US" dirty="0" smtClean="0"/>
              <a:t> an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04864"/>
            <a:ext cx="7164288" cy="40836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4222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</TotalTime>
  <Words>30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Ostern ist ein religiöses Fest</vt:lpstr>
      <vt:lpstr>Слайд 2</vt:lpstr>
      <vt:lpstr>Слайд 3</vt:lpstr>
      <vt:lpstr>Слайд 4</vt:lpstr>
      <vt:lpstr>Слайд 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Ostern ist ein religiöses Fest.</dc:title>
  <dc:creator>админ</dc:creator>
  <cp:lastModifiedBy>9</cp:lastModifiedBy>
  <cp:revision>5</cp:revision>
  <dcterms:created xsi:type="dcterms:W3CDTF">2018-01-11T14:03:09Z</dcterms:created>
  <dcterms:modified xsi:type="dcterms:W3CDTF">2018-02-01T08:44:53Z</dcterms:modified>
</cp:coreProperties>
</file>